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63" r:id="rId3"/>
    <p:sldId id="262" r:id="rId4"/>
    <p:sldId id="265" r:id="rId5"/>
    <p:sldId id="257" r:id="rId6"/>
    <p:sldId id="258" r:id="rId7"/>
    <p:sldId id="259" r:id="rId8"/>
    <p:sldId id="260" r:id="rId9"/>
    <p:sldId id="276" r:id="rId10"/>
    <p:sldId id="275" r:id="rId11"/>
    <p:sldId id="274" r:id="rId12"/>
    <p:sldId id="273" r:id="rId13"/>
    <p:sldId id="264" r:id="rId14"/>
    <p:sldId id="279" r:id="rId15"/>
    <p:sldId id="266" r:id="rId16"/>
    <p:sldId id="281" r:id="rId17"/>
    <p:sldId id="267" r:id="rId18"/>
    <p:sldId id="268" r:id="rId19"/>
    <p:sldId id="269" r:id="rId20"/>
    <p:sldId id="270" r:id="rId21"/>
    <p:sldId id="271" r:id="rId22"/>
    <p:sldId id="277" r:id="rId23"/>
    <p:sldId id="272" r:id="rId24"/>
    <p:sldId id="278" r:id="rId25"/>
  </p:sldIdLst>
  <p:sldSz cx="12192000" cy="6858000"/>
  <p:notesSz cx="10234613" cy="71040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99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ie Thurecht" userId="59217006253063cd" providerId="LiveId" clId="{16A42FEF-7B84-4EFE-93D2-82AAE7330CB4}"/>
    <pc:docChg chg="undo custSel addSld delSld modSld sldOrd">
      <pc:chgData name="Jamie Thurecht" userId="59217006253063cd" providerId="LiveId" clId="{16A42FEF-7B84-4EFE-93D2-82AAE7330CB4}" dt="2018-10-21T05:31:29.086" v="2341" actId="20577"/>
      <pc:docMkLst>
        <pc:docMk/>
      </pc:docMkLst>
      <pc:sldChg chg="del">
        <pc:chgData name="Jamie Thurecht" userId="59217006253063cd" providerId="LiveId" clId="{16A42FEF-7B84-4EFE-93D2-82AAE7330CB4}" dt="2018-10-17T22:44:13.708" v="165" actId="2696"/>
        <pc:sldMkLst>
          <pc:docMk/>
          <pc:sldMk cId="2383643385" sldId="256"/>
        </pc:sldMkLst>
      </pc:sldChg>
      <pc:sldChg chg="delSp modSp del ord">
        <pc:chgData name="Jamie Thurecht" userId="59217006253063cd" providerId="LiveId" clId="{16A42FEF-7B84-4EFE-93D2-82AAE7330CB4}" dt="2018-10-17T22:44:52.236" v="180" actId="2696"/>
        <pc:sldMkLst>
          <pc:docMk/>
          <pc:sldMk cId="3625927485" sldId="261"/>
        </pc:sldMkLst>
        <pc:picChg chg="del mod">
          <ac:chgData name="Jamie Thurecht" userId="59217006253063cd" providerId="LiveId" clId="{16A42FEF-7B84-4EFE-93D2-82AAE7330CB4}" dt="2018-10-17T22:44:34.431" v="169" actId="2696"/>
          <ac:picMkLst>
            <pc:docMk/>
            <pc:sldMk cId="3625927485" sldId="261"/>
            <ac:picMk id="5122" creationId="{4AD075B5-DD61-44A8-8672-03466FBB0D6C}"/>
          </ac:picMkLst>
        </pc:picChg>
      </pc:sldChg>
      <pc:sldChg chg="modSp">
        <pc:chgData name="Jamie Thurecht" userId="59217006253063cd" providerId="LiveId" clId="{16A42FEF-7B84-4EFE-93D2-82AAE7330CB4}" dt="2018-10-18T07:06:09.489" v="2340" actId="20577"/>
        <pc:sldMkLst>
          <pc:docMk/>
          <pc:sldMk cId="1367767434" sldId="262"/>
        </pc:sldMkLst>
        <pc:spChg chg="mod">
          <ac:chgData name="Jamie Thurecht" userId="59217006253063cd" providerId="LiveId" clId="{16A42FEF-7B84-4EFE-93D2-82AAE7330CB4}" dt="2018-10-18T07:06:09.489" v="2340" actId="20577"/>
          <ac:spMkLst>
            <pc:docMk/>
            <pc:sldMk cId="1367767434" sldId="262"/>
            <ac:spMk id="5" creationId="{FF8778FA-4259-F34B-984F-F090D7F02F29}"/>
          </ac:spMkLst>
        </pc:spChg>
      </pc:sldChg>
      <pc:sldChg chg="addSp delSp modSp">
        <pc:chgData name="Jamie Thurecht" userId="59217006253063cd" providerId="LiveId" clId="{16A42FEF-7B84-4EFE-93D2-82AAE7330CB4}" dt="2018-10-21T05:31:29.086" v="2341" actId="20577"/>
        <pc:sldMkLst>
          <pc:docMk/>
          <pc:sldMk cId="2443553047" sldId="263"/>
        </pc:sldMkLst>
        <pc:spChg chg="add del mod">
          <ac:chgData name="Jamie Thurecht" userId="59217006253063cd" providerId="LiveId" clId="{16A42FEF-7B84-4EFE-93D2-82AAE7330CB4}" dt="2018-10-17T23:27:22.236" v="1450" actId="11529"/>
          <ac:spMkLst>
            <pc:docMk/>
            <pc:sldMk cId="2443553047" sldId="263"/>
            <ac:spMk id="2" creationId="{BB6F6EA8-EA95-4EFE-9878-FAB5DB42F228}"/>
          </ac:spMkLst>
        </pc:spChg>
        <pc:spChg chg="mod">
          <ac:chgData name="Jamie Thurecht" userId="59217006253063cd" providerId="LiveId" clId="{16A42FEF-7B84-4EFE-93D2-82AAE7330CB4}" dt="2018-10-17T23:27:46.837" v="1474" actId="20577"/>
          <ac:spMkLst>
            <pc:docMk/>
            <pc:sldMk cId="2443553047" sldId="263"/>
            <ac:spMk id="3" creationId="{A4E33F1A-A8A3-4CD8-A5A6-8EAAA0F3C94B}"/>
          </ac:spMkLst>
        </pc:spChg>
        <pc:spChg chg="mod">
          <ac:chgData name="Jamie Thurecht" userId="59217006253063cd" providerId="LiveId" clId="{16A42FEF-7B84-4EFE-93D2-82AAE7330CB4}" dt="2018-10-21T05:31:29.086" v="2341" actId="20577"/>
          <ac:spMkLst>
            <pc:docMk/>
            <pc:sldMk cId="2443553047" sldId="263"/>
            <ac:spMk id="12" creationId="{2CC443DA-A12C-4D15-88DF-8CB63FFC503D}"/>
          </ac:spMkLst>
        </pc:spChg>
      </pc:sldChg>
      <pc:sldChg chg="addSp delSp modSp add ord">
        <pc:chgData name="Jamie Thurecht" userId="59217006253063cd" providerId="LiveId" clId="{16A42FEF-7B84-4EFE-93D2-82AAE7330CB4}" dt="2018-10-17T23:05:56.040" v="1419" actId="20577"/>
        <pc:sldMkLst>
          <pc:docMk/>
          <pc:sldMk cId="2835190870" sldId="272"/>
        </pc:sldMkLst>
        <pc:spChg chg="del">
          <ac:chgData name="Jamie Thurecht" userId="59217006253063cd" providerId="LiveId" clId="{16A42FEF-7B84-4EFE-93D2-82AAE7330CB4}" dt="2018-10-17T22:42:00.295" v="86" actId="478"/>
          <ac:spMkLst>
            <pc:docMk/>
            <pc:sldMk cId="2835190870" sldId="272"/>
            <ac:spMk id="2" creationId="{E29804E2-3BB3-4E30-9EA4-2F70150D5EB9}"/>
          </ac:spMkLst>
        </pc:spChg>
        <pc:spChg chg="del">
          <ac:chgData name="Jamie Thurecht" userId="59217006253063cd" providerId="LiveId" clId="{16A42FEF-7B84-4EFE-93D2-82AAE7330CB4}" dt="2018-10-17T22:42:00.295" v="86" actId="478"/>
          <ac:spMkLst>
            <pc:docMk/>
            <pc:sldMk cId="2835190870" sldId="272"/>
            <ac:spMk id="3" creationId="{D90CBFAD-5609-45B9-A7F6-E334887763BE}"/>
          </ac:spMkLst>
        </pc:spChg>
        <pc:spChg chg="add del mod">
          <ac:chgData name="Jamie Thurecht" userId="59217006253063cd" providerId="LiveId" clId="{16A42FEF-7B84-4EFE-93D2-82AAE7330CB4}" dt="2018-10-17T23:02:54.813" v="1016" actId="20577"/>
          <ac:spMkLst>
            <pc:docMk/>
            <pc:sldMk cId="2835190870" sldId="272"/>
            <ac:spMk id="4" creationId="{CF66B075-FAEC-4EC2-9139-EA8D86BAFBC2}"/>
          </ac:spMkLst>
        </pc:spChg>
        <pc:spChg chg="add mod">
          <ac:chgData name="Jamie Thurecht" userId="59217006253063cd" providerId="LiveId" clId="{16A42FEF-7B84-4EFE-93D2-82AAE7330CB4}" dt="2018-10-17T22:56:44.376" v="633" actId="1076"/>
          <ac:spMkLst>
            <pc:docMk/>
            <pc:sldMk cId="2835190870" sldId="272"/>
            <ac:spMk id="6" creationId="{19179FFD-7C5D-4863-B3A1-F93989552798}"/>
          </ac:spMkLst>
        </pc:spChg>
        <pc:spChg chg="add mod">
          <ac:chgData name="Jamie Thurecht" userId="59217006253063cd" providerId="LiveId" clId="{16A42FEF-7B84-4EFE-93D2-82AAE7330CB4}" dt="2018-10-17T22:56:36.631" v="629" actId="1076"/>
          <ac:spMkLst>
            <pc:docMk/>
            <pc:sldMk cId="2835190870" sldId="272"/>
            <ac:spMk id="7" creationId="{339A9B15-BC0E-473E-9A5D-C75E1D8CE9B6}"/>
          </ac:spMkLst>
        </pc:spChg>
        <pc:grpChg chg="add del mod">
          <ac:chgData name="Jamie Thurecht" userId="59217006253063cd" providerId="LiveId" clId="{16A42FEF-7B84-4EFE-93D2-82AAE7330CB4}" dt="2018-10-17T23:02:54.813" v="1016" actId="20577"/>
          <ac:grpSpMkLst>
            <pc:docMk/>
            <pc:sldMk cId="2835190870" sldId="272"/>
            <ac:grpSpMk id="5" creationId="{C947954C-DFE5-41F6-8940-33F3AEFBFD18}"/>
          </ac:grpSpMkLst>
        </pc:grpChg>
        <pc:picChg chg="add mod modCrop">
          <ac:chgData name="Jamie Thurecht" userId="59217006253063cd" providerId="LiveId" clId="{16A42FEF-7B84-4EFE-93D2-82AAE7330CB4}" dt="2018-10-17T23:02:54.813" v="1016" actId="20577"/>
          <ac:picMkLst>
            <pc:docMk/>
            <pc:sldMk cId="2835190870" sldId="272"/>
            <ac:picMk id="2050" creationId="{51DE5117-3232-4B42-833B-CB952621D9E2}"/>
          </ac:picMkLst>
        </pc:picChg>
      </pc:sldChg>
      <pc:sldChg chg="addSp modSp add">
        <pc:chgData name="Jamie Thurecht" userId="59217006253063cd" providerId="LiveId" clId="{16A42FEF-7B84-4EFE-93D2-82AAE7330CB4}" dt="2018-10-17T22:50:43.331" v="417" actId="20577"/>
        <pc:sldMkLst>
          <pc:docMk/>
          <pc:sldMk cId="2217500581" sldId="273"/>
        </pc:sldMkLst>
        <pc:spChg chg="mod">
          <ac:chgData name="Jamie Thurecht" userId="59217006253063cd" providerId="LiveId" clId="{16A42FEF-7B84-4EFE-93D2-82AAE7330CB4}" dt="2018-10-17T22:45:22.081" v="182" actId="2711"/>
          <ac:spMkLst>
            <pc:docMk/>
            <pc:sldMk cId="2217500581" sldId="273"/>
            <ac:spMk id="2" creationId="{3A8B96D8-81CF-4A0D-8BAD-4FF2A00243D5}"/>
          </ac:spMkLst>
        </pc:spChg>
        <pc:spChg chg="mod">
          <ac:chgData name="Jamie Thurecht" userId="59217006253063cd" providerId="LiveId" clId="{16A42FEF-7B84-4EFE-93D2-82AAE7330CB4}" dt="2018-10-17T22:50:43.331" v="417" actId="20577"/>
          <ac:spMkLst>
            <pc:docMk/>
            <pc:sldMk cId="2217500581" sldId="273"/>
            <ac:spMk id="3" creationId="{2EC5954A-69B9-439F-8A90-0824B387F0AA}"/>
          </ac:spMkLst>
        </pc:spChg>
        <pc:picChg chg="add">
          <ac:chgData name="Jamie Thurecht" userId="59217006253063cd" providerId="LiveId" clId="{16A42FEF-7B84-4EFE-93D2-82AAE7330CB4}" dt="2018-10-17T22:39:41.619" v="74" actId="20577"/>
          <ac:picMkLst>
            <pc:docMk/>
            <pc:sldMk cId="2217500581" sldId="273"/>
            <ac:picMk id="4" creationId="{6CD92ABA-4B3A-4699-B0B8-016653CE186F}"/>
          </ac:picMkLst>
        </pc:picChg>
        <pc:picChg chg="add mod modCrop">
          <ac:chgData name="Jamie Thurecht" userId="59217006253063cd" providerId="LiveId" clId="{16A42FEF-7B84-4EFE-93D2-82AAE7330CB4}" dt="2018-10-17T22:41:43.878" v="85" actId="14100"/>
          <ac:picMkLst>
            <pc:docMk/>
            <pc:sldMk cId="2217500581" sldId="273"/>
            <ac:picMk id="1026" creationId="{8D6F6040-C1B1-4581-AC7C-80C2AC84D612}"/>
          </ac:picMkLst>
        </pc:picChg>
      </pc:sldChg>
      <pc:sldChg chg="addSp delSp modSp add mod ord setBg">
        <pc:chgData name="Jamie Thurecht" userId="59217006253063cd" providerId="LiveId" clId="{16A42FEF-7B84-4EFE-93D2-82AAE7330CB4}" dt="2018-10-17T22:53:06.444" v="485" actId="20577"/>
        <pc:sldMkLst>
          <pc:docMk/>
          <pc:sldMk cId="2251752016" sldId="274"/>
        </pc:sldMkLst>
        <pc:spChg chg="mod">
          <ac:chgData name="Jamie Thurecht" userId="59217006253063cd" providerId="LiveId" clId="{16A42FEF-7B84-4EFE-93D2-82AAE7330CB4}" dt="2018-10-17T22:43:35.528" v="164" actId="26606"/>
          <ac:spMkLst>
            <pc:docMk/>
            <pc:sldMk cId="2251752016" sldId="274"/>
            <ac:spMk id="2" creationId="{6A5505FA-6DAC-4FD3-80ED-660750341215}"/>
          </ac:spMkLst>
        </pc:spChg>
        <pc:spChg chg="del mod ord">
          <ac:chgData name="Jamie Thurecht" userId="59217006253063cd" providerId="LiveId" clId="{16A42FEF-7B84-4EFE-93D2-82AAE7330CB4}" dt="2018-10-17T22:45:42.199" v="186" actId="478"/>
          <ac:spMkLst>
            <pc:docMk/>
            <pc:sldMk cId="2251752016" sldId="274"/>
            <ac:spMk id="3" creationId="{8CCFDE54-C3F7-4C0F-93B2-1001540C8A2D}"/>
          </ac:spMkLst>
        </pc:spChg>
        <pc:spChg chg="add">
          <ac:chgData name="Jamie Thurecht" userId="59217006253063cd" providerId="LiveId" clId="{16A42FEF-7B84-4EFE-93D2-82AAE7330CB4}" dt="2018-10-17T22:43:35.528" v="164" actId="26606"/>
          <ac:spMkLst>
            <pc:docMk/>
            <pc:sldMk cId="2251752016" sldId="274"/>
            <ac:spMk id="9" creationId="{42A5316D-ED2F-4F89-B4B4-8D9240B1A348}"/>
          </ac:spMkLst>
        </pc:spChg>
        <pc:picChg chg="add mod">
          <ac:chgData name="Jamie Thurecht" userId="59217006253063cd" providerId="LiveId" clId="{16A42FEF-7B84-4EFE-93D2-82AAE7330CB4}" dt="2018-10-17T22:45:44.699" v="187" actId="1076"/>
          <ac:picMkLst>
            <pc:docMk/>
            <pc:sldMk cId="2251752016" sldId="274"/>
            <ac:picMk id="4" creationId="{3929B7AE-B83F-4F24-AE10-4896DCE94A3C}"/>
          </ac:picMkLst>
        </pc:picChg>
      </pc:sldChg>
      <pc:sldChg chg="addSp delSp modSp add ord">
        <pc:chgData name="Jamie Thurecht" userId="59217006253063cd" providerId="LiveId" clId="{16A42FEF-7B84-4EFE-93D2-82AAE7330CB4}" dt="2018-10-17T22:44:54.334" v="181" actId="20577"/>
        <pc:sldMkLst>
          <pc:docMk/>
          <pc:sldMk cId="2881960778" sldId="275"/>
        </pc:sldMkLst>
        <pc:spChg chg="mod">
          <ac:chgData name="Jamie Thurecht" userId="59217006253063cd" providerId="LiveId" clId="{16A42FEF-7B84-4EFE-93D2-82AAE7330CB4}" dt="2018-10-17T22:44:44.152" v="179" actId="20577"/>
          <ac:spMkLst>
            <pc:docMk/>
            <pc:sldMk cId="2881960778" sldId="275"/>
            <ac:spMk id="2" creationId="{6A5505FA-6DAC-4FD3-80ED-660750341215}"/>
          </ac:spMkLst>
        </pc:spChg>
        <pc:picChg chg="del">
          <ac:chgData name="Jamie Thurecht" userId="59217006253063cd" providerId="LiveId" clId="{16A42FEF-7B84-4EFE-93D2-82AAE7330CB4}" dt="2018-10-17T22:44:36.030" v="170" actId="478"/>
          <ac:picMkLst>
            <pc:docMk/>
            <pc:sldMk cId="2881960778" sldId="275"/>
            <ac:picMk id="4" creationId="{3929B7AE-B83F-4F24-AE10-4896DCE94A3C}"/>
          </ac:picMkLst>
        </pc:picChg>
        <pc:picChg chg="add mod">
          <ac:chgData name="Jamie Thurecht" userId="59217006253063cd" providerId="LiveId" clId="{16A42FEF-7B84-4EFE-93D2-82AAE7330CB4}" dt="2018-10-17T22:44:41.757" v="173" actId="1076"/>
          <ac:picMkLst>
            <pc:docMk/>
            <pc:sldMk cId="2881960778" sldId="275"/>
            <ac:picMk id="6" creationId="{BA2C709D-4BEC-4186-B314-229C63DB2CCD}"/>
          </ac:picMkLst>
        </pc:picChg>
      </pc:sldChg>
      <pc:sldChg chg="addSp delSp modSp add mod ord setBg">
        <pc:chgData name="Jamie Thurecht" userId="59217006253063cd" providerId="LiveId" clId="{16A42FEF-7B84-4EFE-93D2-82AAE7330CB4}" dt="2018-10-17T22:53:08.072" v="486" actId="20577"/>
        <pc:sldMkLst>
          <pc:docMk/>
          <pc:sldMk cId="29054596" sldId="276"/>
        </pc:sldMkLst>
        <pc:spChg chg="mod">
          <ac:chgData name="Jamie Thurecht" userId="59217006253063cd" providerId="LiveId" clId="{16A42FEF-7B84-4EFE-93D2-82AAE7330CB4}" dt="2018-10-17T22:47:41.403" v="211" actId="26606"/>
          <ac:spMkLst>
            <pc:docMk/>
            <pc:sldMk cId="29054596" sldId="276"/>
            <ac:spMk id="2" creationId="{D3745D08-68AC-4365-87FB-C6DCBEADC15F}"/>
          </ac:spMkLst>
        </pc:spChg>
        <pc:spChg chg="del">
          <ac:chgData name="Jamie Thurecht" userId="59217006253063cd" providerId="LiveId" clId="{16A42FEF-7B84-4EFE-93D2-82AAE7330CB4}" dt="2018-10-17T22:47:27.759" v="207" actId="478"/>
          <ac:spMkLst>
            <pc:docMk/>
            <pc:sldMk cId="29054596" sldId="276"/>
            <ac:spMk id="3" creationId="{55E7B14B-65C8-412A-87DB-15A5E7D15D71}"/>
          </ac:spMkLst>
        </pc:spChg>
        <pc:spChg chg="add mod">
          <ac:chgData name="Jamie Thurecht" userId="59217006253063cd" providerId="LiveId" clId="{16A42FEF-7B84-4EFE-93D2-82AAE7330CB4}" dt="2018-10-17T22:52:21.667" v="455" actId="1076"/>
          <ac:spMkLst>
            <pc:docMk/>
            <pc:sldMk cId="29054596" sldId="276"/>
            <ac:spMk id="5" creationId="{FA74C424-F026-4003-8D73-1B8C16A1C276}"/>
          </ac:spMkLst>
        </pc:spChg>
        <pc:spChg chg="add mod">
          <ac:chgData name="Jamie Thurecht" userId="59217006253063cd" providerId="LiveId" clId="{16A42FEF-7B84-4EFE-93D2-82AAE7330CB4}" dt="2018-10-17T22:52:40.988" v="484" actId="1076"/>
          <ac:spMkLst>
            <pc:docMk/>
            <pc:sldMk cId="29054596" sldId="276"/>
            <ac:spMk id="8" creationId="{6FD0E4C0-10A6-4E3E-BEE2-BCCCE01A4C1D}"/>
          </ac:spMkLst>
        </pc:spChg>
        <pc:spChg chg="add">
          <ac:chgData name="Jamie Thurecht" userId="59217006253063cd" providerId="LiveId" clId="{16A42FEF-7B84-4EFE-93D2-82AAE7330CB4}" dt="2018-10-17T22:47:41.403" v="211" actId="26606"/>
          <ac:spMkLst>
            <pc:docMk/>
            <pc:sldMk cId="29054596" sldId="276"/>
            <ac:spMk id="9" creationId="{6753252F-4873-4F63-801D-CC719279A7D5}"/>
          </ac:spMkLst>
        </pc:spChg>
        <pc:spChg chg="add">
          <ac:chgData name="Jamie Thurecht" userId="59217006253063cd" providerId="LiveId" clId="{16A42FEF-7B84-4EFE-93D2-82AAE7330CB4}" dt="2018-10-17T22:47:41.403" v="211" actId="26606"/>
          <ac:spMkLst>
            <pc:docMk/>
            <pc:sldMk cId="29054596" sldId="276"/>
            <ac:spMk id="11" creationId="{047C8CCB-F95D-4249-92DD-651249D3535A}"/>
          </ac:spMkLst>
        </pc:spChg>
        <pc:picChg chg="add mod">
          <ac:chgData name="Jamie Thurecht" userId="59217006253063cd" providerId="LiveId" clId="{16A42FEF-7B84-4EFE-93D2-82AAE7330CB4}" dt="2018-10-17T22:52:17.446" v="454" actId="1076"/>
          <ac:picMkLst>
            <pc:docMk/>
            <pc:sldMk cId="29054596" sldId="276"/>
            <ac:picMk id="4" creationId="{DE08335F-3F94-4597-8D8C-83C68016D32C}"/>
          </ac:picMkLst>
        </pc:picChg>
      </pc:sldChg>
      <pc:sldChg chg="addSp delSp modSp add">
        <pc:chgData name="Jamie Thurecht" userId="59217006253063cd" providerId="LiveId" clId="{16A42FEF-7B84-4EFE-93D2-82AAE7330CB4}" dt="2018-10-17T23:05:48.605" v="1418" actId="20577"/>
        <pc:sldMkLst>
          <pc:docMk/>
          <pc:sldMk cId="1042015909" sldId="277"/>
        </pc:sldMkLst>
        <pc:spChg chg="mod">
          <ac:chgData name="Jamie Thurecht" userId="59217006253063cd" providerId="LiveId" clId="{16A42FEF-7B84-4EFE-93D2-82AAE7330CB4}" dt="2018-10-17T22:57:02.496" v="638" actId="2711"/>
          <ac:spMkLst>
            <pc:docMk/>
            <pc:sldMk cId="1042015909" sldId="277"/>
            <ac:spMk id="2" creationId="{DB7D24B4-7BA3-4627-90ED-3D11C8FAB96C}"/>
          </ac:spMkLst>
        </pc:spChg>
        <pc:spChg chg="del">
          <ac:chgData name="Jamie Thurecht" userId="59217006253063cd" providerId="LiveId" clId="{16A42FEF-7B84-4EFE-93D2-82AAE7330CB4}" dt="2018-10-17T22:49:01.100" v="318" actId="478"/>
          <ac:spMkLst>
            <pc:docMk/>
            <pc:sldMk cId="1042015909" sldId="277"/>
            <ac:spMk id="3" creationId="{EBE3BF51-4ABC-4D8E-84AB-A93A2795EBE3}"/>
          </ac:spMkLst>
        </pc:spChg>
        <pc:spChg chg="add mod">
          <ac:chgData name="Jamie Thurecht" userId="59217006253063cd" providerId="LiveId" clId="{16A42FEF-7B84-4EFE-93D2-82AAE7330CB4}" dt="2018-10-17T22:57:36.610" v="684" actId="207"/>
          <ac:spMkLst>
            <pc:docMk/>
            <pc:sldMk cId="1042015909" sldId="277"/>
            <ac:spMk id="5" creationId="{2D16EAE4-C7D5-4862-8E78-646C1594A025}"/>
          </ac:spMkLst>
        </pc:spChg>
        <pc:spChg chg="add mod">
          <ac:chgData name="Jamie Thurecht" userId="59217006253063cd" providerId="LiveId" clId="{16A42FEF-7B84-4EFE-93D2-82AAE7330CB4}" dt="2018-10-17T23:05:48.605" v="1418" actId="20577"/>
          <ac:spMkLst>
            <pc:docMk/>
            <pc:sldMk cId="1042015909" sldId="277"/>
            <ac:spMk id="7" creationId="{E5254AA6-D915-425E-B25C-D0698990E1F6}"/>
          </ac:spMkLst>
        </pc:spChg>
        <pc:picChg chg="add mod">
          <ac:chgData name="Jamie Thurecht" userId="59217006253063cd" providerId="LiveId" clId="{16A42FEF-7B84-4EFE-93D2-82AAE7330CB4}" dt="2018-10-17T22:56:55.815" v="634" actId="1076"/>
          <ac:picMkLst>
            <pc:docMk/>
            <pc:sldMk cId="1042015909" sldId="277"/>
            <ac:picMk id="4" creationId="{91A5D4A2-2F46-4C36-9A20-B17CB9C91445}"/>
          </ac:picMkLst>
        </pc:picChg>
        <pc:picChg chg="add mod">
          <ac:chgData name="Jamie Thurecht" userId="59217006253063cd" providerId="LiveId" clId="{16A42FEF-7B84-4EFE-93D2-82AAE7330CB4}" dt="2018-10-17T22:58:49.049" v="687" actId="1076"/>
          <ac:picMkLst>
            <pc:docMk/>
            <pc:sldMk cId="1042015909" sldId="277"/>
            <ac:picMk id="6" creationId="{5D2E3264-6CF2-4AC8-9EE4-EDDEA4332596}"/>
          </ac:picMkLst>
        </pc:picChg>
      </pc:sldChg>
      <pc:sldChg chg="addSp delSp modSp add mod setBg">
        <pc:chgData name="Jamie Thurecht" userId="59217006253063cd" providerId="LiveId" clId="{16A42FEF-7B84-4EFE-93D2-82AAE7330CB4}" dt="2018-10-17T23:02:22.658" v="1014" actId="1076"/>
        <pc:sldMkLst>
          <pc:docMk/>
          <pc:sldMk cId="2019777891" sldId="278"/>
        </pc:sldMkLst>
        <pc:spChg chg="mod">
          <ac:chgData name="Jamie Thurecht" userId="59217006253063cd" providerId="LiveId" clId="{16A42FEF-7B84-4EFE-93D2-82AAE7330CB4}" dt="2018-10-17T23:01:54.894" v="995" actId="26606"/>
          <ac:spMkLst>
            <pc:docMk/>
            <pc:sldMk cId="2019777891" sldId="278"/>
            <ac:spMk id="2" creationId="{479549D8-AE5B-40DF-81F0-5C486458E7CC}"/>
          </ac:spMkLst>
        </pc:spChg>
        <pc:spChg chg="del">
          <ac:chgData name="Jamie Thurecht" userId="59217006253063cd" providerId="LiveId" clId="{16A42FEF-7B84-4EFE-93D2-82AAE7330CB4}" dt="2018-10-17T22:49:37.358" v="373" actId="478"/>
          <ac:spMkLst>
            <pc:docMk/>
            <pc:sldMk cId="2019777891" sldId="278"/>
            <ac:spMk id="3" creationId="{FE1401A4-B483-48CD-B0E8-6CCE56B457B0}"/>
          </ac:spMkLst>
        </pc:spChg>
        <pc:spChg chg="add mod">
          <ac:chgData name="Jamie Thurecht" userId="59217006253063cd" providerId="LiveId" clId="{16A42FEF-7B84-4EFE-93D2-82AAE7330CB4}" dt="2018-10-17T23:01:54.894" v="995" actId="26606"/>
          <ac:spMkLst>
            <pc:docMk/>
            <pc:sldMk cId="2019777891" sldId="278"/>
            <ac:spMk id="4" creationId="{36149789-D232-4697-9D27-BBCFE5728A2F}"/>
          </ac:spMkLst>
        </pc:spChg>
        <pc:spChg chg="add mod">
          <ac:chgData name="Jamie Thurecht" userId="59217006253063cd" providerId="LiveId" clId="{16A42FEF-7B84-4EFE-93D2-82AAE7330CB4}" dt="2018-10-17T23:02:22.658" v="1014" actId="1076"/>
          <ac:spMkLst>
            <pc:docMk/>
            <pc:sldMk cId="2019777891" sldId="278"/>
            <ac:spMk id="6" creationId="{8404964B-5582-4760-981E-BB588B2FAAB8}"/>
          </ac:spMkLst>
        </pc:spChg>
        <pc:spChg chg="add">
          <ac:chgData name="Jamie Thurecht" userId="59217006253063cd" providerId="LiveId" clId="{16A42FEF-7B84-4EFE-93D2-82AAE7330CB4}" dt="2018-10-17T23:01:54.894" v="995" actId="26606"/>
          <ac:spMkLst>
            <pc:docMk/>
            <pc:sldMk cId="2019777891" sldId="278"/>
            <ac:spMk id="10" creationId="{867D4867-5BA7-4462-B2F6-A23F4A622AA7}"/>
          </ac:spMkLst>
        </pc:spChg>
        <pc:picChg chg="add mod">
          <ac:chgData name="Jamie Thurecht" userId="59217006253063cd" providerId="LiveId" clId="{16A42FEF-7B84-4EFE-93D2-82AAE7330CB4}" dt="2018-10-17T23:01:54.894" v="995" actId="26606"/>
          <ac:picMkLst>
            <pc:docMk/>
            <pc:sldMk cId="2019777891" sldId="278"/>
            <ac:picMk id="5" creationId="{0EB9498E-23E2-4CDE-A82C-B038F6A484F9}"/>
          </ac:picMkLst>
        </pc:picChg>
      </pc:sldChg>
      <pc:sldChg chg="addSp modSp add mod ord setBg">
        <pc:chgData name="Jamie Thurecht" userId="59217006253063cd" providerId="LiveId" clId="{16A42FEF-7B84-4EFE-93D2-82AAE7330CB4}" dt="2018-10-18T07:02:47.332" v="2306" actId="20577"/>
        <pc:sldMkLst>
          <pc:docMk/>
          <pc:sldMk cId="1909600997" sldId="279"/>
        </pc:sldMkLst>
        <pc:spChg chg="mod">
          <ac:chgData name="Jamie Thurecht" userId="59217006253063cd" providerId="LiveId" clId="{16A42FEF-7B84-4EFE-93D2-82AAE7330CB4}" dt="2018-10-18T07:02:29.814" v="2301" actId="2711"/>
          <ac:spMkLst>
            <pc:docMk/>
            <pc:sldMk cId="1909600997" sldId="279"/>
            <ac:spMk id="2" creationId="{949DC169-2B42-4928-99CC-590C26EF1BA9}"/>
          </ac:spMkLst>
        </pc:spChg>
        <pc:spChg chg="mod">
          <ac:chgData name="Jamie Thurecht" userId="59217006253063cd" providerId="LiveId" clId="{16A42FEF-7B84-4EFE-93D2-82AAE7330CB4}" dt="2018-10-18T07:02:29.814" v="2301" actId="2711"/>
          <ac:spMkLst>
            <pc:docMk/>
            <pc:sldMk cId="1909600997" sldId="279"/>
            <ac:spMk id="3" creationId="{69C79983-75DD-412C-BD47-B23C7DC4C8A1}"/>
          </ac:spMkLst>
        </pc:spChg>
        <pc:spChg chg="add mod">
          <ac:chgData name="Jamie Thurecht" userId="59217006253063cd" providerId="LiveId" clId="{16A42FEF-7B84-4EFE-93D2-82AAE7330CB4}" dt="2018-10-18T07:02:29.814" v="2301" actId="2711"/>
          <ac:spMkLst>
            <pc:docMk/>
            <pc:sldMk cId="1909600997" sldId="279"/>
            <ac:spMk id="10" creationId="{AFA67CD3-AB4E-4A7A-BEB8-53C445D8C44E}"/>
          </ac:spMkLst>
        </pc:spChg>
        <pc:spChg chg="add mod">
          <ac:chgData name="Jamie Thurecht" userId="59217006253063cd" providerId="LiveId" clId="{16A42FEF-7B84-4EFE-93D2-82AAE7330CB4}" dt="2018-10-18T07:02:29.814" v="2301" actId="2711"/>
          <ac:spMkLst>
            <pc:docMk/>
            <pc:sldMk cId="1909600997" sldId="279"/>
            <ac:spMk id="14" creationId="{339C8D78-A644-462F-B674-F440635E5353}"/>
          </ac:spMkLst>
        </pc:spChg>
        <pc:picChg chg="add">
          <ac:chgData name="Jamie Thurecht" userId="59217006253063cd" providerId="LiveId" clId="{16A42FEF-7B84-4EFE-93D2-82AAE7330CB4}" dt="2018-10-18T07:02:20.689" v="2300" actId="26606"/>
          <ac:picMkLst>
            <pc:docMk/>
            <pc:sldMk cId="1909600997" sldId="279"/>
            <ac:picMk id="7" creationId="{35B193C2-4FAC-4F06-8E7C-A2DFCE86BE9D}"/>
          </ac:picMkLst>
        </pc:picChg>
        <pc:picChg chg="add">
          <ac:chgData name="Jamie Thurecht" userId="59217006253063cd" providerId="LiveId" clId="{16A42FEF-7B84-4EFE-93D2-82AAE7330CB4}" dt="2018-10-18T07:02:20.689" v="2300" actId="26606"/>
          <ac:picMkLst>
            <pc:docMk/>
            <pc:sldMk cId="1909600997" sldId="279"/>
            <ac:picMk id="12" creationId="{07CF545F-9C2E-4446-97CD-AD92990C2B68}"/>
          </ac:picMkLst>
        </pc:picChg>
      </pc:sldChg>
      <pc:sldChg chg="modSp add del">
        <pc:chgData name="Jamie Thurecht" userId="59217006253063cd" providerId="LiveId" clId="{16A42FEF-7B84-4EFE-93D2-82AAE7330CB4}" dt="2018-10-18T06:47:01.945" v="2090" actId="2696"/>
        <pc:sldMkLst>
          <pc:docMk/>
          <pc:sldMk cId="66636162" sldId="280"/>
        </pc:sldMkLst>
        <pc:spChg chg="mod">
          <ac:chgData name="Jamie Thurecht" userId="59217006253063cd" providerId="LiveId" clId="{16A42FEF-7B84-4EFE-93D2-82AAE7330CB4}" dt="2018-10-17T23:28:04.732" v="1495" actId="20577"/>
          <ac:spMkLst>
            <pc:docMk/>
            <pc:sldMk cId="66636162" sldId="280"/>
            <ac:spMk id="2" creationId="{B6E8CDB1-EC43-4634-AB1F-0333A050B2D3}"/>
          </ac:spMkLst>
        </pc:spChg>
        <pc:spChg chg="mod">
          <ac:chgData name="Jamie Thurecht" userId="59217006253063cd" providerId="LiveId" clId="{16A42FEF-7B84-4EFE-93D2-82AAE7330CB4}" dt="2018-10-17T23:28:14.493" v="1506" actId="5793"/>
          <ac:spMkLst>
            <pc:docMk/>
            <pc:sldMk cId="66636162" sldId="280"/>
            <ac:spMk id="3" creationId="{577B56E6-79BC-492E-8CC4-8DC5176B2FCC}"/>
          </ac:spMkLst>
        </pc:spChg>
      </pc:sldChg>
      <pc:sldChg chg="addSp delSp modSp add mod setBg">
        <pc:chgData name="Jamie Thurecht" userId="59217006253063cd" providerId="LiveId" clId="{16A42FEF-7B84-4EFE-93D2-82AAE7330CB4}" dt="2018-10-18T06:59:59.754" v="2205" actId="26606"/>
        <pc:sldMkLst>
          <pc:docMk/>
          <pc:sldMk cId="4101610818" sldId="281"/>
        </pc:sldMkLst>
        <pc:spChg chg="mod">
          <ac:chgData name="Jamie Thurecht" userId="59217006253063cd" providerId="LiveId" clId="{16A42FEF-7B84-4EFE-93D2-82AAE7330CB4}" dt="2018-10-18T06:59:59.754" v="2205" actId="26606"/>
          <ac:spMkLst>
            <pc:docMk/>
            <pc:sldMk cId="4101610818" sldId="281"/>
            <ac:spMk id="2" creationId="{456783B2-3ED1-4C6C-A9F9-4098925CD1CD}"/>
          </ac:spMkLst>
        </pc:spChg>
        <pc:spChg chg="del mod">
          <ac:chgData name="Jamie Thurecht" userId="59217006253063cd" providerId="LiveId" clId="{16A42FEF-7B84-4EFE-93D2-82AAE7330CB4}" dt="2018-10-18T06:59:59.754" v="2205" actId="26606"/>
          <ac:spMkLst>
            <pc:docMk/>
            <pc:sldMk cId="4101610818" sldId="281"/>
            <ac:spMk id="6" creationId="{48B70FF6-A247-4737-9312-11B4D87861CC}"/>
          </ac:spMkLst>
        </pc:spChg>
        <pc:spChg chg="add">
          <ac:chgData name="Jamie Thurecht" userId="59217006253063cd" providerId="LiveId" clId="{16A42FEF-7B84-4EFE-93D2-82AAE7330CB4}" dt="2018-10-18T06:59:59.754" v="2205" actId="26606"/>
          <ac:spMkLst>
            <pc:docMk/>
            <pc:sldMk cId="4101610818" sldId="281"/>
            <ac:spMk id="10" creationId="{46C2E80F-49A6-4372-B103-219D417A55ED}"/>
          </ac:spMkLst>
        </pc:spChg>
        <pc:graphicFrameChg chg="add">
          <ac:chgData name="Jamie Thurecht" userId="59217006253063cd" providerId="LiveId" clId="{16A42FEF-7B84-4EFE-93D2-82AAE7330CB4}" dt="2018-10-18T06:59:59.754" v="2205" actId="26606"/>
          <ac:graphicFrameMkLst>
            <pc:docMk/>
            <pc:sldMk cId="4101610818" sldId="281"/>
            <ac:graphicFrameMk id="5" creationId="{C1BC6C26-CFD6-426B-B241-9725E2D8BA4B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397EF4-8064-4884-87C6-77528543A1AD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05DD260-4568-4B7D-A1AF-51B7EAE4726C}">
      <dgm:prSet/>
      <dgm:spPr/>
      <dgm:t>
        <a:bodyPr/>
        <a:lstStyle/>
        <a:p>
          <a:r>
            <a:rPr lang="en-AU"/>
            <a:t>All future implementations are </a:t>
          </a:r>
          <a:r>
            <a:rPr lang="en-AU" i="1"/>
            <a:t>additional</a:t>
          </a:r>
          <a:r>
            <a:rPr lang="en-AU"/>
            <a:t> functionalities only</a:t>
          </a:r>
          <a:endParaRPr lang="en-US"/>
        </a:p>
      </dgm:t>
    </dgm:pt>
    <dgm:pt modelId="{DEFF46DE-6CAF-4F88-A0DC-B9A07BB8F13E}" type="parTrans" cxnId="{F92FD278-8B27-480B-82B5-3942C29D9365}">
      <dgm:prSet/>
      <dgm:spPr/>
      <dgm:t>
        <a:bodyPr/>
        <a:lstStyle/>
        <a:p>
          <a:endParaRPr lang="en-US"/>
        </a:p>
      </dgm:t>
    </dgm:pt>
    <dgm:pt modelId="{F1872224-0722-4663-9359-391D0B5AC557}" type="sibTrans" cxnId="{F92FD278-8B27-480B-82B5-3942C29D9365}">
      <dgm:prSet/>
      <dgm:spPr/>
      <dgm:t>
        <a:bodyPr/>
        <a:lstStyle/>
        <a:p>
          <a:endParaRPr lang="en-US"/>
        </a:p>
      </dgm:t>
    </dgm:pt>
    <dgm:pt modelId="{7DF811A0-94BC-44E0-9B37-0512B5D4E260}">
      <dgm:prSet/>
      <dgm:spPr/>
      <dgm:t>
        <a:bodyPr/>
        <a:lstStyle/>
        <a:p>
          <a:r>
            <a:rPr lang="en-AU"/>
            <a:t>Future projects are more than just basic functionality</a:t>
          </a:r>
          <a:endParaRPr lang="en-US"/>
        </a:p>
      </dgm:t>
    </dgm:pt>
    <dgm:pt modelId="{4E70CB1A-E5A3-45AD-9500-F52FFA0D0D55}" type="parTrans" cxnId="{1E2D8655-360D-43EF-8542-D2349940C96E}">
      <dgm:prSet/>
      <dgm:spPr/>
      <dgm:t>
        <a:bodyPr/>
        <a:lstStyle/>
        <a:p>
          <a:endParaRPr lang="en-US"/>
        </a:p>
      </dgm:t>
    </dgm:pt>
    <dgm:pt modelId="{03583558-68B2-4F91-BDCF-4D7D9EDFAAF7}" type="sibTrans" cxnId="{1E2D8655-360D-43EF-8542-D2349940C96E}">
      <dgm:prSet/>
      <dgm:spPr/>
      <dgm:t>
        <a:bodyPr/>
        <a:lstStyle/>
        <a:p>
          <a:endParaRPr lang="en-US"/>
        </a:p>
      </dgm:t>
    </dgm:pt>
    <dgm:pt modelId="{9EEA2CBC-43D0-4856-9B85-7DCDB3392110}">
      <dgm:prSet/>
      <dgm:spPr/>
      <dgm:t>
        <a:bodyPr/>
        <a:lstStyle/>
        <a:p>
          <a:r>
            <a:rPr lang="en-AU"/>
            <a:t>Not added to scope during sprints to remove the potential for ‘scope creep’</a:t>
          </a:r>
          <a:endParaRPr lang="en-US"/>
        </a:p>
      </dgm:t>
    </dgm:pt>
    <dgm:pt modelId="{009A29DD-DEAE-4E5F-B8A5-52CA76E10474}" type="parTrans" cxnId="{2FFFAE75-847B-43EC-8746-BB4BDA7D8520}">
      <dgm:prSet/>
      <dgm:spPr/>
      <dgm:t>
        <a:bodyPr/>
        <a:lstStyle/>
        <a:p>
          <a:endParaRPr lang="en-US"/>
        </a:p>
      </dgm:t>
    </dgm:pt>
    <dgm:pt modelId="{AB3EBEB0-D952-47E0-BDE5-6B9273A30557}" type="sibTrans" cxnId="{2FFFAE75-847B-43EC-8746-BB4BDA7D8520}">
      <dgm:prSet/>
      <dgm:spPr/>
      <dgm:t>
        <a:bodyPr/>
        <a:lstStyle/>
        <a:p>
          <a:endParaRPr lang="en-US"/>
        </a:p>
      </dgm:t>
    </dgm:pt>
    <dgm:pt modelId="{5186027F-9EF0-4DE2-82E5-F60FE99D5956}" type="pres">
      <dgm:prSet presAssocID="{68397EF4-8064-4884-87C6-77528543A1AD}" presName="linear" presStyleCnt="0">
        <dgm:presLayoutVars>
          <dgm:animLvl val="lvl"/>
          <dgm:resizeHandles val="exact"/>
        </dgm:presLayoutVars>
      </dgm:prSet>
      <dgm:spPr/>
    </dgm:pt>
    <dgm:pt modelId="{9F8872F1-E54B-49DB-A569-FC2F3767EB3E}" type="pres">
      <dgm:prSet presAssocID="{905DD260-4568-4B7D-A1AF-51B7EAE4726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CCCA5B3-BEDC-4655-9A6B-D692D1683A24}" type="pres">
      <dgm:prSet presAssocID="{F1872224-0722-4663-9359-391D0B5AC557}" presName="spacer" presStyleCnt="0"/>
      <dgm:spPr/>
    </dgm:pt>
    <dgm:pt modelId="{AF5F969E-ED26-4658-A372-0E5547EE85F9}" type="pres">
      <dgm:prSet presAssocID="{7DF811A0-94BC-44E0-9B37-0512B5D4E26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35BA1DE-42B7-40E0-9318-251681F5624B}" type="pres">
      <dgm:prSet presAssocID="{03583558-68B2-4F91-BDCF-4D7D9EDFAAF7}" presName="spacer" presStyleCnt="0"/>
      <dgm:spPr/>
    </dgm:pt>
    <dgm:pt modelId="{5734FA19-CA21-4D2D-870E-BFEF0370B7B1}" type="pres">
      <dgm:prSet presAssocID="{9EEA2CBC-43D0-4856-9B85-7DCDB339211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D010326-0F82-457A-A4EE-AB298128CD8A}" type="presOf" srcId="{68397EF4-8064-4884-87C6-77528543A1AD}" destId="{5186027F-9EF0-4DE2-82E5-F60FE99D5956}" srcOrd="0" destOrd="0" presId="urn:microsoft.com/office/officeart/2005/8/layout/vList2"/>
    <dgm:cxn modelId="{2352A34D-D366-4ADF-B0D7-E20B2B17AA70}" type="presOf" srcId="{7DF811A0-94BC-44E0-9B37-0512B5D4E260}" destId="{AF5F969E-ED26-4658-A372-0E5547EE85F9}" srcOrd="0" destOrd="0" presId="urn:microsoft.com/office/officeart/2005/8/layout/vList2"/>
    <dgm:cxn modelId="{1E2D8655-360D-43EF-8542-D2349940C96E}" srcId="{68397EF4-8064-4884-87C6-77528543A1AD}" destId="{7DF811A0-94BC-44E0-9B37-0512B5D4E260}" srcOrd="1" destOrd="0" parTransId="{4E70CB1A-E5A3-45AD-9500-F52FFA0D0D55}" sibTransId="{03583558-68B2-4F91-BDCF-4D7D9EDFAAF7}"/>
    <dgm:cxn modelId="{2FFFAE75-847B-43EC-8746-BB4BDA7D8520}" srcId="{68397EF4-8064-4884-87C6-77528543A1AD}" destId="{9EEA2CBC-43D0-4856-9B85-7DCDB3392110}" srcOrd="2" destOrd="0" parTransId="{009A29DD-DEAE-4E5F-B8A5-52CA76E10474}" sibTransId="{AB3EBEB0-D952-47E0-BDE5-6B9273A30557}"/>
    <dgm:cxn modelId="{F92FD278-8B27-480B-82B5-3942C29D9365}" srcId="{68397EF4-8064-4884-87C6-77528543A1AD}" destId="{905DD260-4568-4B7D-A1AF-51B7EAE4726C}" srcOrd="0" destOrd="0" parTransId="{DEFF46DE-6CAF-4F88-A0DC-B9A07BB8F13E}" sibTransId="{F1872224-0722-4663-9359-391D0B5AC557}"/>
    <dgm:cxn modelId="{905FD979-61C6-4FC1-9007-FEF7F07F81FA}" type="presOf" srcId="{905DD260-4568-4B7D-A1AF-51B7EAE4726C}" destId="{9F8872F1-E54B-49DB-A569-FC2F3767EB3E}" srcOrd="0" destOrd="0" presId="urn:microsoft.com/office/officeart/2005/8/layout/vList2"/>
    <dgm:cxn modelId="{FAA27EF5-7696-417D-BE23-A9A6E67DCC8C}" type="presOf" srcId="{9EEA2CBC-43D0-4856-9B85-7DCDB3392110}" destId="{5734FA19-CA21-4D2D-870E-BFEF0370B7B1}" srcOrd="0" destOrd="0" presId="urn:microsoft.com/office/officeart/2005/8/layout/vList2"/>
    <dgm:cxn modelId="{E34FDFA1-02AF-4561-A52A-4D3E6C508F74}" type="presParOf" srcId="{5186027F-9EF0-4DE2-82E5-F60FE99D5956}" destId="{9F8872F1-E54B-49DB-A569-FC2F3767EB3E}" srcOrd="0" destOrd="0" presId="urn:microsoft.com/office/officeart/2005/8/layout/vList2"/>
    <dgm:cxn modelId="{D2C63A97-0C20-4E5B-8CBE-169CAE218AEE}" type="presParOf" srcId="{5186027F-9EF0-4DE2-82E5-F60FE99D5956}" destId="{9CCCA5B3-BEDC-4655-9A6B-D692D1683A24}" srcOrd="1" destOrd="0" presId="urn:microsoft.com/office/officeart/2005/8/layout/vList2"/>
    <dgm:cxn modelId="{F3F43B9A-40F1-428D-8375-3199D0865756}" type="presParOf" srcId="{5186027F-9EF0-4DE2-82E5-F60FE99D5956}" destId="{AF5F969E-ED26-4658-A372-0E5547EE85F9}" srcOrd="2" destOrd="0" presId="urn:microsoft.com/office/officeart/2005/8/layout/vList2"/>
    <dgm:cxn modelId="{54827052-ECF2-4EDF-819E-6934FB674662}" type="presParOf" srcId="{5186027F-9EF0-4DE2-82E5-F60FE99D5956}" destId="{D35BA1DE-42B7-40E0-9318-251681F5624B}" srcOrd="3" destOrd="0" presId="urn:microsoft.com/office/officeart/2005/8/layout/vList2"/>
    <dgm:cxn modelId="{37DC0BF1-2898-4703-AFB5-7F406682B309}" type="presParOf" srcId="{5186027F-9EF0-4DE2-82E5-F60FE99D5956}" destId="{5734FA19-CA21-4D2D-870E-BFEF0370B7B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8872F1-E54B-49DB-A569-FC2F3767EB3E}">
      <dsp:nvSpPr>
        <dsp:cNvPr id="0" name=""/>
        <dsp:cNvSpPr/>
      </dsp:nvSpPr>
      <dsp:spPr>
        <a:xfrm>
          <a:off x="0" y="78612"/>
          <a:ext cx="6513603" cy="18460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300" kern="1200"/>
            <a:t>All future implementations are </a:t>
          </a:r>
          <a:r>
            <a:rPr lang="en-AU" sz="3300" i="1" kern="1200"/>
            <a:t>additional</a:t>
          </a:r>
          <a:r>
            <a:rPr lang="en-AU" sz="3300" kern="1200"/>
            <a:t> functionalities only</a:t>
          </a:r>
          <a:endParaRPr lang="en-US" sz="3300" kern="1200"/>
        </a:p>
      </dsp:txBody>
      <dsp:txXfrm>
        <a:off x="90116" y="168728"/>
        <a:ext cx="6333371" cy="1665808"/>
      </dsp:txXfrm>
    </dsp:sp>
    <dsp:sp modelId="{AF5F969E-ED26-4658-A372-0E5547EE85F9}">
      <dsp:nvSpPr>
        <dsp:cNvPr id="0" name=""/>
        <dsp:cNvSpPr/>
      </dsp:nvSpPr>
      <dsp:spPr>
        <a:xfrm>
          <a:off x="0" y="2019692"/>
          <a:ext cx="6513603" cy="1846040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300" kern="1200"/>
            <a:t>Future projects are more than just basic functionality</a:t>
          </a:r>
          <a:endParaRPr lang="en-US" sz="3300" kern="1200"/>
        </a:p>
      </dsp:txBody>
      <dsp:txXfrm>
        <a:off x="90116" y="2109808"/>
        <a:ext cx="6333371" cy="1665808"/>
      </dsp:txXfrm>
    </dsp:sp>
    <dsp:sp modelId="{5734FA19-CA21-4D2D-870E-BFEF0370B7B1}">
      <dsp:nvSpPr>
        <dsp:cNvPr id="0" name=""/>
        <dsp:cNvSpPr/>
      </dsp:nvSpPr>
      <dsp:spPr>
        <a:xfrm>
          <a:off x="0" y="3960773"/>
          <a:ext cx="6513603" cy="184604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300" kern="1200"/>
            <a:t>Not added to scope during sprints to remove the potential for ‘scope creep’</a:t>
          </a:r>
          <a:endParaRPr lang="en-US" sz="3300" kern="1200"/>
        </a:p>
      </dsp:txBody>
      <dsp:txXfrm>
        <a:off x="90116" y="4050889"/>
        <a:ext cx="6333371" cy="16658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7708-E1CC-4149-BFCD-A66A5851C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5F4259-A4B6-4F63-AD16-C76E90A1D5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00FF7-4F27-41E6-AF6B-566849ECE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E75FE-8613-45C6-9962-22B6885A6157}" type="datetimeFigureOut">
              <a:rPr lang="en-AU" smtClean="0"/>
              <a:t>21/10/2018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158D6-120A-4626-A850-CCCDE4342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C6D70-C5E9-4082-856D-146868228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F082-9AA7-4902-B254-96EACC301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5685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FCCFA-64F6-4A00-9135-1494C3CCA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8FC20A-F3F6-4F44-8419-3C81A2BD45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D5A6F-08E7-46C4-BE50-E6557A379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E75FE-8613-45C6-9962-22B6885A6157}" type="datetimeFigureOut">
              <a:rPr lang="en-AU" smtClean="0"/>
              <a:t>21/10/2018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18612-6430-46C8-A379-BB447641B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25007-481F-4468-B13E-0AAC0ADCF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F082-9AA7-4902-B254-96EACC301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5776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C7133-AA9E-4822-AB5F-A4DAD7FD6D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4AE246-5DF7-4F87-85A5-2A1A8FC0D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CEEF2-269B-4FBC-9543-052530FA5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E75FE-8613-45C6-9962-22B6885A6157}" type="datetimeFigureOut">
              <a:rPr lang="en-AU" smtClean="0"/>
              <a:t>21/10/2018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16CE7-C46F-41FA-A7F0-EEE7DC84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B9060-2E13-42D6-8BF3-5E5BB7B96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F082-9AA7-4902-B254-96EACC301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53816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3EBB-BC0D-1B49-8547-1011243CF5DB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8F1F-DCFD-9B47-A263-A1AF1D024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56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3EBB-BC0D-1B49-8547-1011243CF5DB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8F1F-DCFD-9B47-A263-A1AF1D024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7141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3EBB-BC0D-1B49-8547-1011243CF5DB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8F1F-DCFD-9B47-A263-A1AF1D024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04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3EBB-BC0D-1B49-8547-1011243CF5DB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8F1F-DCFD-9B47-A263-A1AF1D024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524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3EBB-BC0D-1B49-8547-1011243CF5DB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8F1F-DCFD-9B47-A263-A1AF1D02486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9650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3EBB-BC0D-1B49-8547-1011243CF5DB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8F1F-DCFD-9B47-A263-A1AF1D024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2900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3EBB-BC0D-1B49-8547-1011243CF5DB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8F1F-DCFD-9B47-A263-A1AF1D024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607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3EBB-BC0D-1B49-8547-1011243CF5DB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8F1F-DCFD-9B47-A263-A1AF1D024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238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86AC0-33BA-444F-8BC7-B37A68B90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3554-7660-4E36-A6F1-7A60A13D6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6947F-6ECE-47AD-ADC5-887BB4DD1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E75FE-8613-45C6-9962-22B6885A6157}" type="datetimeFigureOut">
              <a:rPr lang="en-AU" smtClean="0"/>
              <a:t>21/10/2018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3967E2-78DE-404B-B623-9749C7267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6D15E-447C-42E4-BC9D-6B21E95C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F082-9AA7-4902-B254-96EACC301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12106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0F43EBB-BC0D-1B49-8547-1011243CF5DB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8F1F-DCFD-9B47-A263-A1AF1D024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0120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3EBB-BC0D-1B49-8547-1011243CF5DB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8F1F-DCFD-9B47-A263-A1AF1D024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9586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3EBB-BC0D-1B49-8547-1011243CF5DB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8F1F-DCFD-9B47-A263-A1AF1D024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7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CCE3C-E190-4FA2-989E-BABA3DBDE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387CF-C3B2-4159-925C-84F49A57C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D3371-55FF-4CF0-A27B-8B6AAC97C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E75FE-8613-45C6-9962-22B6885A6157}" type="datetimeFigureOut">
              <a:rPr lang="en-AU" smtClean="0"/>
              <a:t>21/10/2018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6B625-FE78-4F69-9E65-818B41E81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BEC35-FB45-46C5-AA81-5EC5C35CA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F082-9AA7-4902-B254-96EACC301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935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15F83-0B9B-4C57-B32C-9E76D2876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24EFF-B40C-41B7-A3F3-3B92E253CB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9E517C-7CC1-431B-8A47-553257FBDF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5FB1D0-E26F-4620-9629-FCEBB3AC7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E75FE-8613-45C6-9962-22B6885A6157}" type="datetimeFigureOut">
              <a:rPr lang="en-AU" smtClean="0"/>
              <a:t>21/10/2018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69D6B1-2752-47BD-AA10-3C1140ADB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28D04E-6E0B-4329-8D7A-E3CEFF3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F082-9AA7-4902-B254-96EACC301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2879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2B374-962E-4539-B19C-029ABFEC4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ED8F1-DF0B-4013-8AE0-C946229DB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0323F8-182F-4F08-86B2-D92F89A5D5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1A901E-C8A8-4643-9E5B-3153984065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3E603A-487F-494F-B7D6-D07B8D6F7D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DE61E7-3205-4493-BC9F-88112AB2F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E75FE-8613-45C6-9962-22B6885A6157}" type="datetimeFigureOut">
              <a:rPr lang="en-AU" smtClean="0"/>
              <a:t>21/10/2018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5CC479-A582-4F30-B899-21DDE4416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D0C4D0-AE92-4047-BC80-5E7586626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F082-9AA7-4902-B254-96EACC301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8713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7949A-6A34-488D-96EA-CECAF82AC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E46933-D50D-4F6D-B4A8-34E2BDBB8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E75FE-8613-45C6-9962-22B6885A6157}" type="datetimeFigureOut">
              <a:rPr lang="en-AU" smtClean="0"/>
              <a:t>21/10/2018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CB22EF-3DC5-418C-8EEB-5373F650B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712CD-F063-4276-A8DE-224A178E0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F082-9AA7-4902-B254-96EACC301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6840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97CB53-E1F2-4C07-A503-6B1200A7F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E75FE-8613-45C6-9962-22B6885A6157}" type="datetimeFigureOut">
              <a:rPr lang="en-AU" smtClean="0"/>
              <a:t>21/10/2018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664074-6E29-4593-8782-23643A727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810E7-D63E-4AD4-B790-F1848C048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F082-9AA7-4902-B254-96EACC301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6759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AA14D-CBE9-4BD9-B214-B941581B2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0F786-8FFB-4064-96A0-4D9799C92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8469F0-CCCB-40C6-8B54-617407067B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1F0C2B-E6A9-4798-9B7F-F26633A78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E75FE-8613-45C6-9962-22B6885A6157}" type="datetimeFigureOut">
              <a:rPr lang="en-AU" smtClean="0"/>
              <a:t>21/10/2018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BEBCBD-8BDD-4BA0-8C7A-347877761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24CEF1-FCBD-4ECC-9A96-F12327472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F082-9AA7-4902-B254-96EACC301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6199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50794-6D34-4675-B99E-942D1EF4A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C20D19-937D-457E-9ACC-2F772ABA74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3079C2-0EBF-41BD-A9E4-7B51AE11D4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56C3D-64CD-41C9-A746-EEB7DA276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E75FE-8613-45C6-9962-22B6885A6157}" type="datetimeFigureOut">
              <a:rPr lang="en-AU" smtClean="0"/>
              <a:t>21/10/2018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D1DC79-F994-4811-836F-2C13701E7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6C610-70BD-49AB-93D3-875B83125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DF082-9AA7-4902-B254-96EACC301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0375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ECB2A7-B0FD-4B6C-B069-903F2B200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BA2876-66AA-4E16-A4F3-AED7574053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4F3AE-B6D9-4148-B3E4-16969D8BF8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E75FE-8613-45C6-9962-22B6885A6157}" type="datetimeFigureOut">
              <a:rPr lang="en-AU" smtClean="0"/>
              <a:t>21/10/2018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87C7F-564F-417C-9FC2-225907E2ED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239C8-F9D6-40E4-936D-7E36ED9A1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DF082-9AA7-4902-B254-96EACC3018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4240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00F43EBB-BC0D-1B49-8547-1011243CF5DB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EE78F1F-DCFD-9B47-A263-A1AF1D024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160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404CC9C-A46B-48A4-A28D-BC5A4780CE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5"/>
          <a:stretch/>
        </p:blipFill>
        <p:spPr>
          <a:xfrm>
            <a:off x="-205245" y="0"/>
            <a:ext cx="12397245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33F1A-A8A3-4CD8-A5A6-8EAAA0F3C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1315" y="5814789"/>
            <a:ext cx="7594979" cy="31019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>
                <a:solidFill>
                  <a:schemeClr val="bg1"/>
                </a:solidFill>
              </a:rPr>
              <a:t>YOUR TEAM</a:t>
            </a:r>
            <a:endParaRPr lang="en-A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AU" dirty="0">
                <a:solidFill>
                  <a:schemeClr val="bg1"/>
                </a:solidFill>
              </a:rPr>
              <a:t>Jamie Thurecht |  Andrew|  Jason | Leo |  Dora |  Di Li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FA432A-82B5-4971-8515-8BA7EA0A3FA2}"/>
              </a:ext>
            </a:extLst>
          </p:cNvPr>
          <p:cNvSpPr txBox="1"/>
          <p:nvPr/>
        </p:nvSpPr>
        <p:spPr>
          <a:xfrm>
            <a:off x="5993377" y="553542"/>
            <a:ext cx="6039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chemeClr val="bg1"/>
                </a:solidFill>
              </a:rPr>
              <a:t>Welcome </a:t>
            </a:r>
            <a:r>
              <a:rPr lang="en-AU" sz="3600" i="1" dirty="0">
                <a:solidFill>
                  <a:schemeClr val="bg1"/>
                </a:solidFill>
              </a:rPr>
              <a:t>Car Rental Company!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443DA-A12C-4D15-88DF-8CB63FFC503D}"/>
              </a:ext>
            </a:extLst>
          </p:cNvPr>
          <p:cNvSpPr txBox="1"/>
          <p:nvPr/>
        </p:nvSpPr>
        <p:spPr>
          <a:xfrm>
            <a:off x="166048" y="442408"/>
            <a:ext cx="565017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800" dirty="0"/>
              <a:t>TECHNOLOC</a:t>
            </a:r>
          </a:p>
          <a:p>
            <a:r>
              <a:rPr lang="en-AU" sz="2800" dirty="0"/>
              <a:t>	presentation </a:t>
            </a:r>
          </a:p>
        </p:txBody>
      </p:sp>
    </p:spTree>
    <p:extLst>
      <p:ext uri="{BB962C8B-B14F-4D97-AF65-F5344CB8AC3E}">
        <p14:creationId xmlns:p14="http://schemas.microsoft.com/office/powerpoint/2010/main" val="2443553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53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5505FA-6DAC-4FD3-80ED-660750341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AU" sz="2600">
                <a:solidFill>
                  <a:srgbClr val="FFFFFF"/>
                </a:solidFill>
              </a:rPr>
              <a:t>Manage Your Employees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29B7AE-B83F-4F24-AE10-4896DCE94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641" y="1319049"/>
            <a:ext cx="8434352" cy="387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752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B96D8-81CF-4A0D-8BAD-4FF2A0024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Gill Sans MT" panose="020B0502020104020203" pitchFamily="34" charset="0"/>
              </a:rPr>
              <a:t>Role Authority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5954A-69B9-439F-8A90-0824B387F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latin typeface="Gill Sans MT" panose="020B0502020104020203" pitchFamily="34" charset="0"/>
              </a:rPr>
              <a:t>Manage your employees and what they can access by position </a:t>
            </a:r>
          </a:p>
        </p:txBody>
      </p:sp>
      <p:pic>
        <p:nvPicPr>
          <p:cNvPr id="1026" name="Picture 2" descr="https://scontent.fcbr1-1.fna.fbcdn.net/v/t1.15752-9/s2048x2048/44245457_187670442126032_3656974458507231232_n.jpg?_nc_cat=107&amp;oh=4091c57ad06b434e148d4e1bcd2c244d&amp;oe=5C46DEA7">
            <a:extLst>
              <a:ext uri="{FF2B5EF4-FFF2-40B4-BE49-F238E27FC236}">
                <a16:creationId xmlns:a16="http://schemas.microsoft.com/office/drawing/2014/main" id="{8D6F6040-C1B1-4581-AC7C-80C2AC84D6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01"/>
          <a:stretch/>
        </p:blipFill>
        <p:spPr bwMode="auto">
          <a:xfrm>
            <a:off x="0" y="2628974"/>
            <a:ext cx="12192000" cy="460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500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573F29-FE57-4111-8C43-59F91B9D3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537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1B4A31-AD05-4011-8456-823081FD4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53789"/>
            <a:ext cx="12192000" cy="66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7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854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7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-0.958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panose="020B05020201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9DC169-2B42-4928-99CC-590C26EF1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AU">
                <a:solidFill>
                  <a:srgbClr val="000000"/>
                </a:solidFill>
                <a:latin typeface="Gill Sans MT" panose="020B0502020104020203" pitchFamily="34" charset="0"/>
              </a:rPr>
              <a:t>Quality Assurance 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Gill Sans MT" panose="020B0502020104020203" pitchFamily="34" charset="0"/>
            </a:endParaRP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35B193C2-4FAC-4F06-8E7C-A2DFCE86B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79983-75DD-412C-BD47-B23C7DC4C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AU" sz="2000">
                <a:solidFill>
                  <a:srgbClr val="000000"/>
                </a:solidFill>
                <a:latin typeface="Gill Sans MT" panose="020B0502020104020203" pitchFamily="34" charset="0"/>
              </a:rPr>
              <a:t>Stringent testing has been applied to all currently functional parts of the system</a:t>
            </a:r>
          </a:p>
          <a:p>
            <a:pPr marL="0" indent="0">
              <a:buNone/>
            </a:pPr>
            <a:endParaRPr lang="en-AU" sz="2000">
              <a:solidFill>
                <a:srgbClr val="000000"/>
              </a:solidFill>
              <a:latin typeface="Gill Sans MT" panose="020B0502020104020203" pitchFamily="34" charset="0"/>
            </a:endParaRPr>
          </a:p>
          <a:p>
            <a:r>
              <a:rPr lang="en-AU" sz="2000">
                <a:solidFill>
                  <a:srgbClr val="000000"/>
                </a:solidFill>
                <a:latin typeface="Gill Sans MT" panose="020B0502020104020203" pitchFamily="34" charset="0"/>
              </a:rPr>
              <a:t>Any bugs were ironed out</a:t>
            </a:r>
          </a:p>
          <a:p>
            <a:endParaRPr lang="en-AU" sz="2000">
              <a:solidFill>
                <a:srgbClr val="000000"/>
              </a:solidFill>
              <a:latin typeface="Gill Sans MT" panose="020B0502020104020203" pitchFamily="34" charset="0"/>
            </a:endParaRPr>
          </a:p>
          <a:p>
            <a:r>
              <a:rPr lang="en-AU" sz="2000">
                <a:solidFill>
                  <a:srgbClr val="000000"/>
                </a:solidFill>
                <a:latin typeface="Gill Sans MT" panose="020B0502020104020203" pitchFamily="34" charset="0"/>
              </a:rPr>
              <a:t>System is ‘ready to roll out’ with current basic functionalities </a:t>
            </a:r>
          </a:p>
        </p:txBody>
      </p:sp>
    </p:spTree>
    <p:extLst>
      <p:ext uri="{BB962C8B-B14F-4D97-AF65-F5344CB8AC3E}">
        <p14:creationId xmlns:p14="http://schemas.microsoft.com/office/powerpoint/2010/main" val="1909600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A0F54B-7915-4D31-9C2E-538DCF3AC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" b="1542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929DD8-9BFA-4F70-923B-550627DBA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231815"/>
          </a:solidFill>
          <a:ln w="174625" cmpd="thinThick">
            <a:solidFill>
              <a:srgbClr val="231815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4127831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6783B2-3ED1-4C6C-A9F9-4098925CD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AU">
                <a:solidFill>
                  <a:srgbClr val="FFFFFF"/>
                </a:solidFill>
                <a:latin typeface="Gill Sans MT" panose="020B0502020104020203" pitchFamily="34" charset="0"/>
              </a:rPr>
              <a:t>Increasing scope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1BC6C26-CFD6-426B-B241-9725E2D8BA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013338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1610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5AD95-6740-45DF-8C99-D410E7874A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9" r="-1" b="4455"/>
          <a:stretch/>
        </p:blipFill>
        <p:spPr>
          <a:xfrm>
            <a:off x="829811" y="-1"/>
            <a:ext cx="9928860" cy="6858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607B98-7700-4DC9-8BE8-A876255F9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FE014F-3516-4747-B373-65AE6304B9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04" r="47173"/>
          <a:stretch/>
        </p:blipFill>
        <p:spPr>
          <a:xfrm rot="2549296">
            <a:off x="4830391" y="1363330"/>
            <a:ext cx="1975133" cy="40498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0FC53A-F6FC-405D-94AD-0A349574B177}"/>
              </a:ext>
            </a:extLst>
          </p:cNvPr>
          <p:cNvSpPr txBox="1"/>
          <p:nvPr/>
        </p:nvSpPr>
        <p:spPr>
          <a:xfrm>
            <a:off x="4204282" y="152339"/>
            <a:ext cx="3783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  <a:latin typeface="Gill Sans MT" panose="020B0502020104020203" pitchFamily="34" charset="0"/>
              </a:rPr>
              <a:t>MOBILE </a:t>
            </a:r>
            <a:r>
              <a:rPr lang="en-AU" sz="2400" b="1" dirty="0">
                <a:solidFill>
                  <a:schemeClr val="bg1"/>
                </a:solidFill>
                <a:latin typeface="Gill Sans MT" panose="020B0502020104020203" pitchFamily="34" charset="0"/>
              </a:rPr>
              <a:t>OPTIMISATION</a:t>
            </a:r>
          </a:p>
        </p:txBody>
      </p:sp>
    </p:spTree>
    <p:extLst>
      <p:ext uri="{BB962C8B-B14F-4D97-AF65-F5344CB8AC3E}">
        <p14:creationId xmlns:p14="http://schemas.microsoft.com/office/powerpoint/2010/main" val="2297526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E32984-8BA3-4C01-BB05-F4FB23978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11" y="0"/>
            <a:ext cx="979502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ACC1CA-8876-4C4D-BDC7-0C3036FC046F}"/>
              </a:ext>
            </a:extLst>
          </p:cNvPr>
          <p:cNvSpPr txBox="1"/>
          <p:nvPr/>
        </p:nvSpPr>
        <p:spPr>
          <a:xfrm>
            <a:off x="12713110" y="1659195"/>
            <a:ext cx="655811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latin typeface="Gill Sans MT" panose="020B0502020104020203" pitchFamily="34" charset="0"/>
              </a:rPr>
              <a:t>On-the-go bookings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latin typeface="Gill Sans MT" panose="020B0502020104020203" pitchFamily="34" charset="0"/>
              </a:rPr>
              <a:t>Reflects your business as a fast-paced organisation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latin typeface="Gill Sans MT" panose="020B0502020104020203" pitchFamily="34" charset="0"/>
              </a:rPr>
              <a:t>Quick access and changes available for clients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latin typeface="Gill Sans MT" panose="020B0502020104020203" pitchFamily="34" charset="0"/>
              </a:rPr>
              <a:t>Improved user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latin typeface="Gill Sans MT" panose="020B0502020104020203" pitchFamily="34" charset="0"/>
              </a:rPr>
              <a:t>Increased average time on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latin typeface="Gill Sans MT" panose="020B0502020104020203" pitchFamily="34" charset="0"/>
              </a:rPr>
              <a:t>Competitive advantage over competition</a:t>
            </a:r>
          </a:p>
        </p:txBody>
      </p:sp>
    </p:spTree>
    <p:extLst>
      <p:ext uri="{BB962C8B-B14F-4D97-AF65-F5344CB8AC3E}">
        <p14:creationId xmlns:p14="http://schemas.microsoft.com/office/powerpoint/2010/main" val="122888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96296E-6 L -0.53985 -0.000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92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 L -0.35 0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EBA0E8B-6880-48BA-8AB3-CF848918B7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4" b="9246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0D818BF-24DF-4517-BA6D-4DEB62A2FA3F}"/>
              </a:ext>
            </a:extLst>
          </p:cNvPr>
          <p:cNvSpPr txBox="1"/>
          <p:nvPr/>
        </p:nvSpPr>
        <p:spPr>
          <a:xfrm>
            <a:off x="892777" y="2765322"/>
            <a:ext cx="3723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latin typeface="Gill Sans MT" panose="020B0502020104020203" pitchFamily="34" charset="0"/>
              </a:rPr>
              <a:t>Build customer relations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1E4C94-9340-47C7-829C-8C9896A0D73F}"/>
              </a:ext>
            </a:extLst>
          </p:cNvPr>
          <p:cNvSpPr txBox="1"/>
          <p:nvPr/>
        </p:nvSpPr>
        <p:spPr>
          <a:xfrm>
            <a:off x="390832" y="3817163"/>
            <a:ext cx="50808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0"/>
              </a:rPr>
              <a:t>Create loyalty programs inbuilt into your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0"/>
              </a:rPr>
              <a:t>Increase customer base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0"/>
              </a:rPr>
              <a:t>Build public perception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0"/>
              </a:rPr>
              <a:t>Avoid risky transactions through customer record analytics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920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A41ED0-842A-44A5-A377-1AAD6494A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" r="29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EE03CD-3937-4667-B359-77B2DDFD0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>
                <a:latin typeface="Gill Sans MT" panose="020B0502020104020203" pitchFamily="34" charset="0"/>
              </a:rPr>
              <a:t>Integrated Booking Notifications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85037A-FA7A-4380-9041-C2C80594647D}"/>
              </a:ext>
            </a:extLst>
          </p:cNvPr>
          <p:cNvSpPr txBox="1"/>
          <p:nvPr/>
        </p:nvSpPr>
        <p:spPr>
          <a:xfrm>
            <a:off x="58993" y="2277613"/>
            <a:ext cx="464438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latin typeface="Gill Sans MT" panose="020B0502020104020203" pitchFamily="34" charset="0"/>
              </a:rPr>
              <a:t>Integrate bookings with automatic notifications</a:t>
            </a:r>
          </a:p>
          <a:p>
            <a:endParaRPr lang="en-AU" dirty="0">
              <a:latin typeface="Gill Sans MT" panose="020B05020201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0"/>
              </a:rPr>
              <a:t>Have staff notified of bookings to have orders prepared for customers</a:t>
            </a:r>
          </a:p>
          <a:p>
            <a:pPr>
              <a:lnSpc>
                <a:spcPct val="150000"/>
              </a:lnSpc>
            </a:pPr>
            <a:endParaRPr lang="en-AU" dirty="0">
              <a:latin typeface="Gill Sans MT" panose="020B05020201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0"/>
              </a:rPr>
              <a:t>Have customers notified of booking status and updates automatically and seamlessly </a:t>
            </a:r>
          </a:p>
          <a:p>
            <a:pPr>
              <a:lnSpc>
                <a:spcPct val="150000"/>
              </a:lnSpc>
            </a:pPr>
            <a:endParaRPr lang="en-AU" dirty="0">
              <a:latin typeface="Gill Sans MT" panose="020B05020201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0"/>
              </a:rPr>
              <a:t>Send reminders to customers of when to return their cars - and to where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85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D4935-AD1A-5941-9E29-1EF67B5B6C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198" y="2474895"/>
            <a:ext cx="6212764" cy="1908215"/>
          </a:xfrm>
          <a:noFill/>
          <a:ln>
            <a:solidFill>
              <a:schemeClr val="tx1"/>
            </a:solidFill>
          </a:ln>
        </p:spPr>
        <p:txBody>
          <a:bodyPr wrap="square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i="1" dirty="0">
                <a:solidFill>
                  <a:schemeClr val="tx1"/>
                </a:solidFill>
              </a:rPr>
              <a:t>Your</a:t>
            </a:r>
            <a:r>
              <a:rPr lang="en-US" sz="4000" dirty="0">
                <a:solidFill>
                  <a:schemeClr val="tx1"/>
                </a:solidFill>
              </a:rPr>
              <a:t> needs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7A82F3-F6C4-4325-8C9C-7DF1AD06B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0"/>
            <a:ext cx="4062128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8778FA-4259-F34B-984F-F090D7F02F29}"/>
              </a:ext>
            </a:extLst>
          </p:cNvPr>
          <p:cNvSpPr txBox="1"/>
          <p:nvPr/>
        </p:nvSpPr>
        <p:spPr>
          <a:xfrm>
            <a:off x="8308002" y="1434715"/>
            <a:ext cx="406212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Car Orders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FFFFFF"/>
                </a:solidFill>
                <a:latin typeface="Gill Sans MT" panose="020B0502020104020203"/>
              </a:rPr>
              <a:t>Check Customer Information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Retrieve Car Information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Analyse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Store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Data Presentation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Car </a:t>
            </a:r>
            <a:r>
              <a:rPr lang="en-US" sz="2400" dirty="0">
                <a:solidFill>
                  <a:srgbClr val="FFFFFF"/>
                </a:solidFill>
                <a:latin typeface="Gill Sans MT" panose="020B0502020104020203"/>
              </a:rPr>
              <a:t>R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ecommendations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rgbClr val="FFFFFF"/>
              </a:solidFill>
              <a:latin typeface="Gill Sans MT" panose="020B0502020104020203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Holistic Management System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7767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159C7F-53AB-4D74-BECA-2108C70A26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6" r="1" b="9850"/>
          <a:stretch/>
        </p:blipFill>
        <p:spPr>
          <a:xfrm>
            <a:off x="-2131139" y="0"/>
            <a:ext cx="10655455" cy="685799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2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2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CAC317-4890-450A-93F8-16EFF59AB0A6}"/>
              </a:ext>
            </a:extLst>
          </p:cNvPr>
          <p:cNvSpPr txBox="1"/>
          <p:nvPr/>
        </p:nvSpPr>
        <p:spPr>
          <a:xfrm>
            <a:off x="8413956" y="1224117"/>
            <a:ext cx="371659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Gill Sans MT" panose="020B0502020104020203" pitchFamily="34" charset="0"/>
              </a:rPr>
              <a:t>Implement our</a:t>
            </a:r>
            <a:r>
              <a:rPr lang="en-AU" i="1" dirty="0">
                <a:latin typeface="Gill Sans MT" panose="020B0502020104020203" pitchFamily="34" charset="0"/>
              </a:rPr>
              <a:t> </a:t>
            </a:r>
            <a:r>
              <a:rPr lang="en-AU" b="1" i="1" dirty="0" err="1">
                <a:latin typeface="Gill Sans MT" panose="020B0502020104020203" pitchFamily="34" charset="0"/>
              </a:rPr>
              <a:t>IntelliSys</a:t>
            </a:r>
            <a:r>
              <a:rPr lang="en-AU" b="1" i="1" dirty="0">
                <a:latin typeface="Gill Sans MT" panose="020B0502020104020203" pitchFamily="34" charset="0"/>
              </a:rPr>
              <a:t>© </a:t>
            </a:r>
            <a:r>
              <a:rPr lang="en-AU" dirty="0">
                <a:latin typeface="Gill Sans MT" panose="020B0502020104020203" pitchFamily="34" charset="0"/>
              </a:rPr>
              <a:t>system for complex data analysis</a:t>
            </a:r>
          </a:p>
          <a:p>
            <a:endParaRPr lang="en-AU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0"/>
              </a:rPr>
              <a:t>Custom software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0"/>
              </a:rPr>
              <a:t>Artificial intelligence with </a:t>
            </a:r>
            <a:r>
              <a:rPr lang="en-AU" i="1" dirty="0" err="1">
                <a:latin typeface="Gill Sans MT" panose="020B0502020104020203" pitchFamily="34" charset="0"/>
              </a:rPr>
              <a:t>smartouch</a:t>
            </a:r>
            <a:r>
              <a:rPr lang="en-AU" i="1" dirty="0">
                <a:latin typeface="Gill Sans MT" panose="020B0502020104020203" pitchFamily="34" charset="0"/>
              </a:rPr>
              <a:t> </a:t>
            </a:r>
            <a:r>
              <a:rPr lang="en-AU" dirty="0">
                <a:latin typeface="Gill Sans MT" panose="020B0502020104020203" pitchFamily="34" charset="0"/>
              </a:rPr>
              <a:t>functionality allows for past and current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0"/>
              </a:rPr>
              <a:t>Future predictions generated based on current trends and external inputs/preferences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279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D24B4-7BA3-4627-90ED-3D11C8FAB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Gill Sans MT" panose="020B0502020104020203" pitchFamily="34" charset="0"/>
              </a:rPr>
              <a:t>Store Locator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A5D4A2-2F46-4C36-9A20-B17CB9C91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1752869"/>
            <a:ext cx="11372850" cy="6953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16EAE4-C7D5-4862-8E78-646C1594A025}"/>
              </a:ext>
            </a:extLst>
          </p:cNvPr>
          <p:cNvSpPr/>
          <p:nvPr/>
        </p:nvSpPr>
        <p:spPr>
          <a:xfrm>
            <a:off x="3807125" y="1752869"/>
            <a:ext cx="1846052" cy="695325"/>
          </a:xfrm>
          <a:prstGeom prst="rect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2E3264-6CF2-4AC8-9EE4-EDDEA4332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373" y="2832857"/>
            <a:ext cx="5740052" cy="36600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254AA6-D915-425E-B25C-D0698990E1F6}"/>
              </a:ext>
            </a:extLst>
          </p:cNvPr>
          <p:cNvSpPr txBox="1"/>
          <p:nvPr/>
        </p:nvSpPr>
        <p:spPr>
          <a:xfrm>
            <a:off x="764875" y="3134264"/>
            <a:ext cx="48883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Utilising customer location, directions to the closest stores are provided</a:t>
            </a:r>
          </a:p>
          <a:p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Particularly useful in tandem with mobile optimisation for convenience</a:t>
            </a:r>
          </a:p>
          <a:p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Maps and directions are provided for trips, starting and ending at different store locations</a:t>
            </a:r>
          </a:p>
          <a:p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Google Maps technology</a:t>
            </a:r>
          </a:p>
        </p:txBody>
      </p:sp>
    </p:spTree>
    <p:extLst>
      <p:ext uri="{BB962C8B-B14F-4D97-AF65-F5344CB8AC3E}">
        <p14:creationId xmlns:p14="http://schemas.microsoft.com/office/powerpoint/2010/main" val="1042015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947954C-DFE5-41F6-8940-33F3AEFBFD18}"/>
              </a:ext>
            </a:extLst>
          </p:cNvPr>
          <p:cNvGrpSpPr/>
          <p:nvPr/>
        </p:nvGrpSpPr>
        <p:grpSpPr>
          <a:xfrm>
            <a:off x="5555410" y="1481511"/>
            <a:ext cx="5693435" cy="4651869"/>
            <a:chOff x="4833682" y="900666"/>
            <a:chExt cx="5693435" cy="4651869"/>
          </a:xfrm>
        </p:grpSpPr>
        <p:pic>
          <p:nvPicPr>
            <p:cNvPr id="2050" name="Picture 2" descr="https://scontent.fcbr1-1.fna.fbcdn.net/v/t1.15752-9/s2048x2048/44245457_187670442126032_3656974458507231232_n.jpg?_nc_cat=107&amp;oh=4091c57ad06b434e148d4e1bcd2c244d&amp;oe=5C46DEA7">
              <a:extLst>
                <a:ext uri="{FF2B5EF4-FFF2-40B4-BE49-F238E27FC236}">
                  <a16:creationId xmlns:a16="http://schemas.microsoft.com/office/drawing/2014/main" id="{51DE5117-3232-4B42-833B-CB952621D9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30" r="15133"/>
            <a:stretch/>
          </p:blipFill>
          <p:spPr bwMode="auto">
            <a:xfrm>
              <a:off x="4833682" y="900666"/>
              <a:ext cx="5693435" cy="4651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F66B075-FAEC-4EC2-9139-EA8D86BAFBC2}"/>
                </a:ext>
              </a:extLst>
            </p:cNvPr>
            <p:cNvSpPr/>
            <p:nvPr/>
          </p:nvSpPr>
          <p:spPr>
            <a:xfrm>
              <a:off x="6809117" y="1989826"/>
              <a:ext cx="822385" cy="281797"/>
            </a:xfrm>
            <a:prstGeom prst="rect">
              <a:avLst/>
            </a:prstGeom>
            <a:solidFill>
              <a:srgbClr val="FFFF00">
                <a:alpha val="4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39A9B15-BC0E-473E-9A5D-C75E1D8CE9B6}"/>
              </a:ext>
            </a:extLst>
          </p:cNvPr>
          <p:cNvSpPr txBox="1"/>
          <p:nvPr/>
        </p:nvSpPr>
        <p:spPr>
          <a:xfrm>
            <a:off x="629057" y="2413337"/>
            <a:ext cx="37165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Gill Sans MT" panose="020B0502020104020203" pitchFamily="34" charset="0"/>
              </a:rPr>
              <a:t>Implement our</a:t>
            </a:r>
            <a:r>
              <a:rPr lang="en-AU" i="1" dirty="0">
                <a:latin typeface="Gill Sans MT" panose="020B0502020104020203" pitchFamily="34" charset="0"/>
              </a:rPr>
              <a:t> </a:t>
            </a:r>
            <a:r>
              <a:rPr lang="en-AU" b="1" i="1" dirty="0" err="1">
                <a:latin typeface="Gill Sans MT" panose="020B0502020104020203" pitchFamily="34" charset="0"/>
              </a:rPr>
              <a:t>SmartShout</a:t>
            </a:r>
            <a:r>
              <a:rPr lang="en-AU" b="1" i="1" dirty="0">
                <a:latin typeface="Gill Sans MT" panose="020B0502020104020203" pitchFamily="34" charset="0"/>
              </a:rPr>
              <a:t>© </a:t>
            </a:r>
            <a:r>
              <a:rPr lang="en-AU" dirty="0">
                <a:latin typeface="Gill Sans MT" panose="020B0502020104020203" pitchFamily="34" charset="0"/>
              </a:rPr>
              <a:t>system and reach your employees wherever they are</a:t>
            </a:r>
          </a:p>
          <a:p>
            <a:endParaRPr lang="en-AU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i="1" dirty="0">
                <a:latin typeface="Gill Sans MT" panose="020B0502020104020203" pitchFamily="34" charset="0"/>
              </a:rPr>
              <a:t>Shout </a:t>
            </a:r>
            <a:r>
              <a:rPr lang="en-AU" dirty="0">
                <a:latin typeface="Gill Sans MT" panose="020B0502020104020203" pitchFamily="34" charset="0"/>
              </a:rPr>
              <a:t>your announcement to employees, sorted by position and/or store</a:t>
            </a:r>
            <a:endParaRPr lang="en-AU" i="1" dirty="0">
              <a:latin typeface="Gill Sans MT" panose="020B05020201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179FFD-7C5D-4863-B3A1-F93989552798}"/>
              </a:ext>
            </a:extLst>
          </p:cNvPr>
          <p:cNvSpPr/>
          <p:nvPr/>
        </p:nvSpPr>
        <p:spPr>
          <a:xfrm>
            <a:off x="629057" y="892198"/>
            <a:ext cx="3907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b="1" i="1" dirty="0" err="1">
                <a:latin typeface="Gill Sans MT" panose="020B0502020104020203" pitchFamily="34" charset="0"/>
              </a:rPr>
              <a:t>SmartShout</a:t>
            </a:r>
            <a:r>
              <a:rPr lang="en-AU" sz="2400" b="1" i="1" dirty="0">
                <a:latin typeface="Gill Sans MT" panose="020B0502020104020203" pitchFamily="34" charset="0"/>
              </a:rPr>
              <a:t> </a:t>
            </a:r>
            <a:r>
              <a:rPr lang="en-AU" sz="2400" dirty="0">
                <a:latin typeface="Gill Sans MT" panose="020B0502020104020203" pitchFamily="34" charset="0"/>
              </a:rPr>
              <a:t>Announcements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2835190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9549D8-AE5B-40DF-81F0-5C486458E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Report Downloading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149789-D232-4697-9D27-BBCFE5728A2F}"/>
              </a:ext>
            </a:extLst>
          </p:cNvPr>
          <p:cNvSpPr txBox="1"/>
          <p:nvPr/>
        </p:nvSpPr>
        <p:spPr>
          <a:xfrm>
            <a:off x="643468" y="2638044"/>
            <a:ext cx="3363974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Select fields to download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Automatically generate your report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Download reports as PDFs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Any mix of field selection is available as checkboxes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Car type/store/monthly/yearly/car brand/etc.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B9498E-23E2-4CDE-A82C-B038F6A48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015" y="643467"/>
            <a:ext cx="5740264" cy="54101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04964B-5582-4760-981E-BB588B2FAAB8}"/>
              </a:ext>
            </a:extLst>
          </p:cNvPr>
          <p:cNvSpPr txBox="1"/>
          <p:nvPr/>
        </p:nvSpPr>
        <p:spPr>
          <a:xfrm>
            <a:off x="10219426" y="6061018"/>
            <a:ext cx="3743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i="1" dirty="0"/>
              <a:t>Example only</a:t>
            </a:r>
          </a:p>
        </p:txBody>
      </p:sp>
    </p:spTree>
    <p:extLst>
      <p:ext uri="{BB962C8B-B14F-4D97-AF65-F5344CB8AC3E}">
        <p14:creationId xmlns:p14="http://schemas.microsoft.com/office/powerpoint/2010/main" val="2019777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3E7DAD-D024-41D5-A614-18EDAFFB11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91" b="233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AA8C5C-8C6B-4E08-8E10-B420077F8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045160"/>
            <a:ext cx="7729728" cy="731520"/>
          </a:xfrm>
          <a:solidFill>
            <a:srgbClr val="000000">
              <a:alpha val="70000"/>
            </a:srgbClr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4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SHOWCASE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0E44F7-1AE7-45C1-BB2F-447BC47E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68068" y="4880568"/>
            <a:ext cx="8055864" cy="106070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602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scontent.fbne3-1.fna.fbcdn.net/v/t1.15752-9/s2048x2048/44108560_1659387604206794_6553251041423392768_n.jpg?_nc_cat=102&amp;oh=552af4d56215629c80ccf60359fa69f9&amp;oe=5C5C0411">
            <a:extLst>
              <a:ext uri="{FF2B5EF4-FFF2-40B4-BE49-F238E27FC236}">
                <a16:creationId xmlns:a16="http://schemas.microsoft.com/office/drawing/2014/main" id="{BD02047A-7F28-444A-834D-2A859D83F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scontent.fbne3-1.fna.fbcdn.net/v/t1.15752-9/s2048x2048/44108560_1659387604206794_6553251041423392768_n.jpg?_nc_cat=102&amp;oh=552af4d56215629c80ccf60359fa69f9&amp;oe=5C5C0411">
            <a:extLst>
              <a:ext uri="{FF2B5EF4-FFF2-40B4-BE49-F238E27FC236}">
                <a16:creationId xmlns:a16="http://schemas.microsoft.com/office/drawing/2014/main" id="{30671ED6-5990-4BC5-88AD-AC4C74CEA7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01" b="83164"/>
          <a:stretch/>
        </p:blipFill>
        <p:spPr bwMode="auto">
          <a:xfrm>
            <a:off x="9887802" y="0"/>
            <a:ext cx="2304197" cy="128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13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scontent.fbne3-1.fna.fbcdn.net/v/t1.15752-9/s2048x2048/44094670_495191497558131_7586766038520299520_n.jpg?_nc_cat=110&amp;oh=127d95578897376acbdd32a2f8d43b93&amp;oe=5C480335">
            <a:extLst>
              <a:ext uri="{FF2B5EF4-FFF2-40B4-BE49-F238E27FC236}">
                <a16:creationId xmlns:a16="http://schemas.microsoft.com/office/drawing/2014/main" id="{8A28CD14-6E43-4F1B-9DC5-17BF665E9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3"/>
            <a:ext cx="12192000" cy="6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261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scontent.fbne3-1.fna.fbcdn.net/v/t1.15752-9/s2048x2048/44119793_2116306915252703_1566032062094245888_n.jpg?_nc_cat=100&amp;oh=cd0c97c0053f94cdc288a988d9027ee9&amp;oe=5C8AE867">
            <a:extLst>
              <a:ext uri="{FF2B5EF4-FFF2-40B4-BE49-F238E27FC236}">
                <a16:creationId xmlns:a16="http://schemas.microsoft.com/office/drawing/2014/main" id="{4D663F0F-25ED-4BC1-8A31-09E5B8988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812" y="0"/>
            <a:ext cx="12232832" cy="691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312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scontent.fbne3-1.fna.fbcdn.net/v/t1.15752-9/s2048x2048/44108560_1659387604206794_6553251041423392768_n.jpg?_nc_cat=102&amp;oh=552af4d56215629c80ccf60359fa69f9&amp;oe=5C5C0411">
            <a:extLst>
              <a:ext uri="{FF2B5EF4-FFF2-40B4-BE49-F238E27FC236}">
                <a16:creationId xmlns:a16="http://schemas.microsoft.com/office/drawing/2014/main" id="{BD02047A-7F28-444A-834D-2A859D83F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scontent.fbne3-1.fna.fbcdn.net/v/t1.15752-9/s2048x2048/44108560_1659387604206794_6553251041423392768_n.jpg?_nc_cat=102&amp;oh=552af4d56215629c80ccf60359fa69f9&amp;oe=5C5C0411">
            <a:extLst>
              <a:ext uri="{FF2B5EF4-FFF2-40B4-BE49-F238E27FC236}">
                <a16:creationId xmlns:a16="http://schemas.microsoft.com/office/drawing/2014/main" id="{4253097D-FE90-4241-A93D-C3889A8AA3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6" t="3016" r="27424" b="92149"/>
          <a:stretch/>
        </p:blipFill>
        <p:spPr bwMode="auto">
          <a:xfrm>
            <a:off x="4019266" y="218364"/>
            <a:ext cx="4879075" cy="36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16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32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745D08-68AC-4365-87FB-C6DCBEADC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Extraction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08335F-3F94-4597-8D8C-83C68016D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669" y="1703685"/>
            <a:ext cx="2810662" cy="49309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74C424-F026-4003-8D73-1B8C16A1C276}"/>
              </a:ext>
            </a:extLst>
          </p:cNvPr>
          <p:cNvSpPr txBox="1"/>
          <p:nvPr/>
        </p:nvSpPr>
        <p:spPr>
          <a:xfrm>
            <a:off x="3986025" y="695527"/>
            <a:ext cx="44627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Gill Sans MT" panose="020B0502020104020203" pitchFamily="34" charset="0"/>
              </a:rPr>
              <a:t>Sort your data however you want</a:t>
            </a:r>
          </a:p>
          <a:p>
            <a:endParaRPr lang="en-AU" sz="2400" i="1" dirty="0">
              <a:latin typeface="Gill Sans MT" panose="020B0502020104020203" pitchFamily="34" charset="0"/>
            </a:endParaRPr>
          </a:p>
          <a:p>
            <a:endParaRPr lang="en-AU" sz="2400" dirty="0">
              <a:latin typeface="Gill Sans MT" panose="020B0502020104020203" pitchFamily="34" charset="0"/>
            </a:endParaRPr>
          </a:p>
          <a:p>
            <a:endParaRPr lang="en-AU" sz="2400" dirty="0">
              <a:latin typeface="Gill Sans MT" panose="020B05020201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D0E4C0-10A6-4E3E-BEE2-BCCCE01A4C1D}"/>
              </a:ext>
            </a:extLst>
          </p:cNvPr>
          <p:cNvSpPr txBox="1"/>
          <p:nvPr/>
        </p:nvSpPr>
        <p:spPr>
          <a:xfrm>
            <a:off x="7898146" y="3014552"/>
            <a:ext cx="4462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i="1" dirty="0">
                <a:latin typeface="Gill Sans MT" panose="020B0502020104020203" pitchFamily="34" charset="0"/>
              </a:rPr>
              <a:t>Your </a:t>
            </a:r>
            <a:r>
              <a:rPr lang="en-AU" sz="3200" dirty="0">
                <a:latin typeface="Gill Sans MT" panose="020B0502020104020203" pitchFamily="34" charset="0"/>
              </a:rPr>
              <a:t>business </a:t>
            </a:r>
            <a:r>
              <a:rPr lang="en-AU" sz="3200" i="1" dirty="0">
                <a:latin typeface="Gill Sans MT" panose="020B0502020104020203" pitchFamily="34" charset="0"/>
              </a:rPr>
              <a:t>your </a:t>
            </a:r>
            <a:r>
              <a:rPr lang="en-AU" sz="3200" dirty="0">
                <a:latin typeface="Gill Sans MT" panose="020B0502020104020203" pitchFamily="34" charset="0"/>
              </a:rPr>
              <a:t>way</a:t>
            </a:r>
            <a:endParaRPr lang="en-AU" sz="3200" i="1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4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53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5505FA-6DAC-4FD3-80ED-660750341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AU" sz="2600" dirty="0">
                <a:solidFill>
                  <a:srgbClr val="FFFFFF"/>
                </a:solidFill>
              </a:rPr>
              <a:t>Manage Your Orders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FDE54-C3F7-4C0F-93B2-1001540C8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endParaRPr lang="en-AU" sz="1800" dirty="0"/>
          </a:p>
        </p:txBody>
      </p:sp>
      <p:pic>
        <p:nvPicPr>
          <p:cNvPr id="6" name="Picture 2" descr="https://scontent.fbne3-1.fna.fbcdn.net/v/t1.15752-9/s2048x2048/44104111_635085916889485_8034806521349013504_n.jpg?_nc_cat=111&amp;oh=33f2e03879215e0e6a0f69ae12c43f16&amp;oe=5C4794D1">
            <a:extLst>
              <a:ext uri="{FF2B5EF4-FFF2-40B4-BE49-F238E27FC236}">
                <a16:creationId xmlns:a16="http://schemas.microsoft.com/office/drawing/2014/main" id="{BA2C709D-4BEC-4186-B314-229C63DB2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434" y="1414731"/>
            <a:ext cx="7272056" cy="426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960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376</Words>
  <Application>Microsoft Office PowerPoint</Application>
  <PresentationFormat>Widescreen</PresentationFormat>
  <Paragraphs>85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Gill Sans MT</vt:lpstr>
      <vt:lpstr>Office Theme</vt:lpstr>
      <vt:lpstr>Parcel</vt:lpstr>
      <vt:lpstr>PowerPoint Presentation</vt:lpstr>
      <vt:lpstr> Your needs</vt:lpstr>
      <vt:lpstr>SHOWCASE</vt:lpstr>
      <vt:lpstr>PowerPoint Presentation</vt:lpstr>
      <vt:lpstr>PowerPoint Presentation</vt:lpstr>
      <vt:lpstr>PowerPoint Presentation</vt:lpstr>
      <vt:lpstr>PowerPoint Presentation</vt:lpstr>
      <vt:lpstr>Data Extraction</vt:lpstr>
      <vt:lpstr>Manage Your Orders</vt:lpstr>
      <vt:lpstr>Manage Your Employees</vt:lpstr>
      <vt:lpstr>Role Authority </vt:lpstr>
      <vt:lpstr>PowerPoint Presentation</vt:lpstr>
      <vt:lpstr>Quality Assurance </vt:lpstr>
      <vt:lpstr>FUTURE</vt:lpstr>
      <vt:lpstr>Increasing scope</vt:lpstr>
      <vt:lpstr>PowerPoint Presentation</vt:lpstr>
      <vt:lpstr>PowerPoint Presentation</vt:lpstr>
      <vt:lpstr>PowerPoint Presentation</vt:lpstr>
      <vt:lpstr>Integrated Booking Notifications</vt:lpstr>
      <vt:lpstr>PowerPoint Presentation</vt:lpstr>
      <vt:lpstr>Store Locator </vt:lpstr>
      <vt:lpstr>PowerPoint Presentation</vt:lpstr>
      <vt:lpstr>Report Downloading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Jamie Thurecht</dc:creator>
  <cp:lastModifiedBy>Jamie Thurecht</cp:lastModifiedBy>
  <cp:revision>36</cp:revision>
  <dcterms:created xsi:type="dcterms:W3CDTF">2018-10-17T08:39:32Z</dcterms:created>
  <dcterms:modified xsi:type="dcterms:W3CDTF">2018-10-21T05:39:19Z</dcterms:modified>
</cp:coreProperties>
</file>